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22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67" r:id="rId4"/>
    <p:sldId id="294" r:id="rId5"/>
    <p:sldId id="263" r:id="rId6"/>
    <p:sldId id="260" r:id="rId7"/>
    <p:sldId id="296" r:id="rId8"/>
    <p:sldId id="266" r:id="rId9"/>
    <p:sldId id="274" r:id="rId10"/>
    <p:sldId id="268" r:id="rId11"/>
    <p:sldId id="270" r:id="rId12"/>
    <p:sldId id="269" r:id="rId13"/>
    <p:sldId id="272" r:id="rId14"/>
    <p:sldId id="273" r:id="rId15"/>
    <p:sldId id="276" r:id="rId16"/>
    <p:sldId id="277" r:id="rId17"/>
    <p:sldId id="278" r:id="rId18"/>
    <p:sldId id="283" r:id="rId19"/>
    <p:sldId id="284" r:id="rId20"/>
    <p:sldId id="279" r:id="rId21"/>
    <p:sldId id="285" r:id="rId22"/>
    <p:sldId id="293" r:id="rId23"/>
    <p:sldId id="287" r:id="rId24"/>
    <p:sldId id="292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707" autoAdjust="0"/>
  </p:normalViewPr>
  <p:slideViewPr>
    <p:cSldViewPr snapToGrid="0">
      <p:cViewPr varScale="1">
        <p:scale>
          <a:sx n="78" d="100"/>
          <a:sy n="78" d="100"/>
        </p:scale>
        <p:origin x="5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catalog.goodfil.com/CatalogWeb/main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catalog.goodfil.com/CatalogWeb/ma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A3710-D7FD-42CE-8066-FC75012DC239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DCB80-6330-48DD-9DDE-7CAE55047A08}">
      <dgm:prSet custT="1"/>
      <dgm:spPr/>
      <dgm:t>
        <a:bodyPr/>
        <a:lstStyle/>
        <a:p>
          <a:pPr rtl="0"/>
          <a:r>
            <a:rPr lang="ru-RU" sz="1200" b="1" i="0" kern="1200" dirty="0" smtClean="0">
              <a:effectLst/>
            </a:rPr>
            <a:t>Представительство английской Компании GoodWill</a:t>
          </a:r>
          <a:r>
            <a:rPr lang="en-US" sz="1400" b="1" i="0" kern="1200" baseline="30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®</a:t>
          </a:r>
          <a:r>
            <a:rPr lang="ru-RU" sz="1200" b="1" i="0" kern="1200" dirty="0" smtClean="0">
              <a:effectLst/>
            </a:rPr>
            <a:t> в РФ, странах СНГ и Балтии предлагает Оптом следующие группы товаров</a:t>
          </a:r>
          <a:r>
            <a:rPr lang="en-US" sz="1200" b="1" i="0" kern="1200" dirty="0" smtClean="0">
              <a:effectLst/>
            </a:rPr>
            <a:t>.</a:t>
          </a:r>
          <a:endParaRPr lang="ru-RU" sz="1200" kern="1200" dirty="0">
            <a:effectLst/>
          </a:endParaRPr>
        </a:p>
      </dgm:t>
    </dgm:pt>
    <dgm:pt modelId="{C0CEFDEB-75F5-421C-AD92-CD3303D6BC7C}" type="parTrans" cxnId="{5832D157-C234-4A92-829D-7CB8605F9871}">
      <dgm:prSet/>
      <dgm:spPr/>
      <dgm:t>
        <a:bodyPr/>
        <a:lstStyle/>
        <a:p>
          <a:endParaRPr lang="ru-RU"/>
        </a:p>
      </dgm:t>
    </dgm:pt>
    <dgm:pt modelId="{A8911ED0-7940-48EB-B67A-73E35C549903}" type="sibTrans" cxnId="{5832D157-C234-4A92-829D-7CB8605F9871}">
      <dgm:prSet/>
      <dgm:spPr/>
      <dgm:t>
        <a:bodyPr/>
        <a:lstStyle/>
        <a:p>
          <a:endParaRPr lang="ru-RU"/>
        </a:p>
      </dgm:t>
    </dgm:pt>
    <dgm:pt modelId="{4359DEE8-C73E-49D5-B0DA-5CE1D3B6B7F1}">
      <dgm:prSet/>
      <dgm:spPr/>
      <dgm:t>
        <a:bodyPr/>
        <a:lstStyle/>
        <a:p>
          <a:pPr rtl="0"/>
          <a:r>
            <a:rPr lang="ru-RU" b="0" i="0" dirty="0" smtClean="0">
              <a:effectLst/>
            </a:rPr>
            <a:t>Автомобильные фильтры </a:t>
          </a:r>
          <a:r>
            <a:rPr lang="ru-RU" b="1" i="0" dirty="0" err="1" smtClean="0">
              <a:effectLst/>
            </a:rPr>
            <a:t>GoodWil</a:t>
          </a:r>
          <a:r>
            <a:rPr lang="en-US" b="1" i="0" dirty="0" smtClean="0">
              <a:effectLst/>
            </a:rPr>
            <a:t>l</a:t>
          </a:r>
          <a:r>
            <a:rPr lang="en-US" b="1" i="0" baseline="30000" dirty="0" smtClean="0">
              <a:effectLst/>
            </a:rPr>
            <a:t>®</a:t>
          </a:r>
          <a:r>
            <a:rPr lang="ru-RU" b="0" i="0" dirty="0" smtClean="0">
              <a:effectLst/>
            </a:rPr>
            <a:t> – масляные, топливные, воздушные, салонные</a:t>
          </a:r>
          <a:r>
            <a:rPr lang="en-US" b="0" i="0" dirty="0" smtClean="0">
              <a:effectLst/>
            </a:rPr>
            <a:t>.</a:t>
          </a:r>
          <a:endParaRPr lang="ru-RU" dirty="0">
            <a:effectLst/>
          </a:endParaRPr>
        </a:p>
      </dgm:t>
    </dgm:pt>
    <dgm:pt modelId="{DB547980-C659-40C4-BE3D-AEACE37916D8}" type="parTrans" cxnId="{F09C335C-577B-4824-A21F-D2301B83C274}">
      <dgm:prSet/>
      <dgm:spPr/>
      <dgm:t>
        <a:bodyPr/>
        <a:lstStyle/>
        <a:p>
          <a:endParaRPr lang="ru-RU"/>
        </a:p>
      </dgm:t>
    </dgm:pt>
    <dgm:pt modelId="{016C967E-2690-4EF4-97A8-8FD7745BA383}" type="sibTrans" cxnId="{F09C335C-577B-4824-A21F-D2301B83C274}">
      <dgm:prSet/>
      <dgm:spPr/>
      <dgm:t>
        <a:bodyPr/>
        <a:lstStyle/>
        <a:p>
          <a:endParaRPr lang="ru-RU"/>
        </a:p>
      </dgm:t>
    </dgm:pt>
    <dgm:pt modelId="{F12EAFF2-2691-4BEC-922C-E732F9E81CBF}">
      <dgm:prSet/>
      <dgm:spPr/>
      <dgm:t>
        <a:bodyPr/>
        <a:lstStyle/>
        <a:p>
          <a:pPr rtl="0"/>
          <a:r>
            <a:rPr lang="ru-RU" b="0" i="0" dirty="0" smtClean="0">
              <a:effectLst/>
            </a:rPr>
            <a:t>Щетки стеклоочистителей </a:t>
          </a:r>
          <a:r>
            <a:rPr lang="ru-RU" b="1" i="0" dirty="0" smtClean="0">
              <a:effectLst/>
            </a:rPr>
            <a:t>GoodWill</a:t>
          </a:r>
          <a:r>
            <a:rPr lang="en-US" b="1" i="0" baseline="30000" dirty="0" smtClean="0">
              <a:effectLst/>
            </a:rPr>
            <a:t>®</a:t>
          </a:r>
          <a:r>
            <a:rPr lang="ru-RU" b="0" i="0" dirty="0" smtClean="0">
              <a:effectLst/>
            </a:rPr>
            <a:t> – каркасные и бескаркасные, а также запасные сменные лезвия</a:t>
          </a:r>
          <a:r>
            <a:rPr lang="en-US" b="0" i="0" dirty="0" smtClean="0">
              <a:effectLst/>
            </a:rPr>
            <a:t>.</a:t>
          </a:r>
          <a:endParaRPr lang="ru-RU" dirty="0">
            <a:effectLst/>
          </a:endParaRPr>
        </a:p>
      </dgm:t>
    </dgm:pt>
    <dgm:pt modelId="{0A429265-DC92-4604-8F4A-EF77827E8921}" type="parTrans" cxnId="{BE41B9B9-040B-4BE0-B701-C833C9F439C4}">
      <dgm:prSet/>
      <dgm:spPr/>
      <dgm:t>
        <a:bodyPr/>
        <a:lstStyle/>
        <a:p>
          <a:endParaRPr lang="ru-RU"/>
        </a:p>
      </dgm:t>
    </dgm:pt>
    <dgm:pt modelId="{63B59767-A161-449B-852B-CD0B8A267BAB}" type="sibTrans" cxnId="{BE41B9B9-040B-4BE0-B701-C833C9F439C4}">
      <dgm:prSet/>
      <dgm:spPr/>
      <dgm:t>
        <a:bodyPr/>
        <a:lstStyle/>
        <a:p>
          <a:endParaRPr lang="ru-RU"/>
        </a:p>
      </dgm:t>
    </dgm:pt>
    <dgm:pt modelId="{E9FAD243-DD3F-4D61-8D06-5056846280EE}">
      <dgm:prSet/>
      <dgm:spPr/>
      <dgm:t>
        <a:bodyPr/>
        <a:lstStyle/>
        <a:p>
          <a:pPr rtl="0"/>
          <a:r>
            <a:rPr lang="ru-RU" b="0" i="0" dirty="0" smtClean="0">
              <a:effectLst/>
            </a:rPr>
            <a:t>Тормозные колодки (накладки)</a:t>
          </a:r>
          <a:r>
            <a:rPr lang="en-US" b="0" i="0" dirty="0" smtClean="0">
              <a:effectLst/>
            </a:rPr>
            <a:t> </a:t>
          </a:r>
          <a:r>
            <a:rPr lang="en-US" b="1" i="0" dirty="0" smtClean="0">
              <a:effectLst/>
            </a:rPr>
            <a:t>GoodWill</a:t>
          </a:r>
          <a:r>
            <a:rPr lang="en-US" b="1" i="0" baseline="30000" dirty="0" smtClean="0">
              <a:effectLst/>
            </a:rPr>
            <a:t>®</a:t>
          </a:r>
          <a:r>
            <a:rPr lang="ru-RU" b="0" i="0" dirty="0" smtClean="0">
              <a:effectLst/>
            </a:rPr>
            <a:t> - передние и задние</a:t>
          </a:r>
          <a:r>
            <a:rPr lang="en-US" b="0" i="0" dirty="0" smtClean="0">
              <a:effectLst/>
            </a:rPr>
            <a:t>.</a:t>
          </a:r>
          <a:endParaRPr lang="ru-RU" dirty="0">
            <a:effectLst/>
          </a:endParaRPr>
        </a:p>
      </dgm:t>
    </dgm:pt>
    <dgm:pt modelId="{B78F0AD0-8B8B-4301-8FCF-62D14247A12C}" type="parTrans" cxnId="{4C51BFDE-A003-43E8-B2A0-7EEE1276E523}">
      <dgm:prSet/>
      <dgm:spPr/>
      <dgm:t>
        <a:bodyPr/>
        <a:lstStyle/>
        <a:p>
          <a:endParaRPr lang="ru-RU"/>
        </a:p>
      </dgm:t>
    </dgm:pt>
    <dgm:pt modelId="{A650397D-6B31-454C-B5B2-7114ABEE5645}" type="sibTrans" cxnId="{4C51BFDE-A003-43E8-B2A0-7EEE1276E523}">
      <dgm:prSet/>
      <dgm:spPr/>
      <dgm:t>
        <a:bodyPr/>
        <a:lstStyle/>
        <a:p>
          <a:endParaRPr lang="ru-RU"/>
        </a:p>
      </dgm:t>
    </dgm:pt>
    <dgm:pt modelId="{5F4319F4-13AC-4DBC-8CFF-1C02EE70CC94}">
      <dgm:prSet/>
      <dgm:spPr/>
      <dgm:t>
        <a:bodyPr/>
        <a:lstStyle/>
        <a:p>
          <a:pPr rtl="0"/>
          <a:r>
            <a:rPr lang="ru-RU" b="0" i="0" dirty="0" smtClean="0">
              <a:effectLst/>
            </a:rPr>
            <a:t>Для удобства подбора продукции, воспользуйтесь Каталогом, перейдя по ссылке "</a:t>
          </a:r>
          <a:r>
            <a:rPr lang="ru-RU" b="0" i="0" dirty="0" smtClean="0">
              <a:effectLst/>
              <a:hlinkClick xmlns:r="http://schemas.openxmlformats.org/officeDocument/2006/relationships" r:id="rId1"/>
            </a:rPr>
            <a:t>Каталог </a:t>
          </a:r>
          <a:r>
            <a:rPr lang="ru-RU" b="0" i="0" dirty="0" err="1" smtClean="0">
              <a:effectLst/>
              <a:hlinkClick xmlns:r="http://schemas.openxmlformats.org/officeDocument/2006/relationships" r:id="rId1"/>
            </a:rPr>
            <a:t>online</a:t>
          </a:r>
          <a:r>
            <a:rPr lang="ru-RU" b="0" i="0" dirty="0" smtClean="0">
              <a:effectLst/>
            </a:rPr>
            <a:t>". Здесь можно подобрать требуемый товар по марке автомобиля или по оригинальному номеру производителя (О.Е.).</a:t>
          </a:r>
          <a:endParaRPr lang="ru-RU" dirty="0">
            <a:effectLst/>
          </a:endParaRPr>
        </a:p>
      </dgm:t>
    </dgm:pt>
    <dgm:pt modelId="{FCF36D29-8887-4C79-8B21-E612BD87566C}" type="parTrans" cxnId="{811111CE-234E-41D5-B132-939BF7270852}">
      <dgm:prSet/>
      <dgm:spPr/>
      <dgm:t>
        <a:bodyPr/>
        <a:lstStyle/>
        <a:p>
          <a:endParaRPr lang="ru-RU"/>
        </a:p>
      </dgm:t>
    </dgm:pt>
    <dgm:pt modelId="{675CD4FF-75A0-464C-B15F-EF97A08E1F3C}" type="sibTrans" cxnId="{811111CE-234E-41D5-B132-939BF7270852}">
      <dgm:prSet/>
      <dgm:spPr/>
      <dgm:t>
        <a:bodyPr/>
        <a:lstStyle/>
        <a:p>
          <a:endParaRPr lang="ru-RU"/>
        </a:p>
      </dgm:t>
    </dgm:pt>
    <dgm:pt modelId="{C8886982-66F3-47EB-9AF3-82C9BEACC97B}">
      <dgm:prSet/>
      <dgm:spPr/>
      <dgm:t>
        <a:bodyPr/>
        <a:lstStyle/>
        <a:p>
          <a:pPr rtl="0"/>
          <a:r>
            <a:rPr lang="ru-RU" b="0" i="0" dirty="0" smtClean="0">
              <a:effectLst/>
            </a:rPr>
            <a:t>Компания оперативно реагирует на потребительские запросы и регулярно расширяет линейку предлагаемой продукции.</a:t>
          </a:r>
          <a:endParaRPr lang="ru-RU" dirty="0">
            <a:effectLst/>
          </a:endParaRPr>
        </a:p>
      </dgm:t>
    </dgm:pt>
    <dgm:pt modelId="{2B272559-598B-4E3C-A1A7-EFEBA7BA926D}" type="parTrans" cxnId="{3EE97EC2-E32E-4C7C-9E93-F903124D05F4}">
      <dgm:prSet/>
      <dgm:spPr/>
      <dgm:t>
        <a:bodyPr/>
        <a:lstStyle/>
        <a:p>
          <a:endParaRPr lang="ru-RU"/>
        </a:p>
      </dgm:t>
    </dgm:pt>
    <dgm:pt modelId="{C98B38CB-B38F-4483-A16B-54C96937DDAC}" type="sibTrans" cxnId="{3EE97EC2-E32E-4C7C-9E93-F903124D05F4}">
      <dgm:prSet/>
      <dgm:spPr/>
      <dgm:t>
        <a:bodyPr/>
        <a:lstStyle/>
        <a:p>
          <a:endParaRPr lang="ru-RU"/>
        </a:p>
      </dgm:t>
    </dgm:pt>
    <dgm:pt modelId="{5E01D11B-925B-4E24-9022-295981266E84}" type="pres">
      <dgm:prSet presAssocID="{4E3A3710-D7FD-42CE-8066-FC75012DC23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28D635-E75C-48B2-9062-5ADC0383DB3D}" type="pres">
      <dgm:prSet presAssocID="{1CFDCB80-6330-48DD-9DDE-7CAE55047A08}" presName="thickLine" presStyleLbl="alignNode1" presStyleIdx="0" presStyleCnt="1"/>
      <dgm:spPr/>
    </dgm:pt>
    <dgm:pt modelId="{645F1B5F-1267-4E0C-A453-ED605DC1BB46}" type="pres">
      <dgm:prSet presAssocID="{1CFDCB80-6330-48DD-9DDE-7CAE55047A08}" presName="horz1" presStyleCnt="0"/>
      <dgm:spPr/>
    </dgm:pt>
    <dgm:pt modelId="{9598979C-A7BE-4BDB-92A4-D587AC7BFCCE}" type="pres">
      <dgm:prSet presAssocID="{1CFDCB80-6330-48DD-9DDE-7CAE55047A08}" presName="tx1" presStyleLbl="revTx" presStyleIdx="0" presStyleCnt="6"/>
      <dgm:spPr/>
      <dgm:t>
        <a:bodyPr/>
        <a:lstStyle/>
        <a:p>
          <a:endParaRPr lang="ru-RU"/>
        </a:p>
      </dgm:t>
    </dgm:pt>
    <dgm:pt modelId="{ED30ACA0-653C-4B87-9F72-34FD0EFCB1A2}" type="pres">
      <dgm:prSet presAssocID="{1CFDCB80-6330-48DD-9DDE-7CAE55047A08}" presName="vert1" presStyleCnt="0"/>
      <dgm:spPr/>
    </dgm:pt>
    <dgm:pt modelId="{27406DB1-EAF7-482B-BB3D-3FAB41306B44}" type="pres">
      <dgm:prSet presAssocID="{4359DEE8-C73E-49D5-B0DA-5CE1D3B6B7F1}" presName="vertSpace2a" presStyleCnt="0"/>
      <dgm:spPr/>
    </dgm:pt>
    <dgm:pt modelId="{9EE3DE6F-18DE-4CE8-885F-8DFA8B6777E5}" type="pres">
      <dgm:prSet presAssocID="{4359DEE8-C73E-49D5-B0DA-5CE1D3B6B7F1}" presName="horz2" presStyleCnt="0"/>
      <dgm:spPr/>
    </dgm:pt>
    <dgm:pt modelId="{115EA2E2-5784-4CBF-A2A9-800FAF1916D5}" type="pres">
      <dgm:prSet presAssocID="{4359DEE8-C73E-49D5-B0DA-5CE1D3B6B7F1}" presName="horzSpace2" presStyleCnt="0"/>
      <dgm:spPr/>
    </dgm:pt>
    <dgm:pt modelId="{BAB38741-FE62-4D3A-A057-AB5AFA481B8F}" type="pres">
      <dgm:prSet presAssocID="{4359DEE8-C73E-49D5-B0DA-5CE1D3B6B7F1}" presName="tx2" presStyleLbl="revTx" presStyleIdx="1" presStyleCnt="6"/>
      <dgm:spPr/>
      <dgm:t>
        <a:bodyPr/>
        <a:lstStyle/>
        <a:p>
          <a:endParaRPr lang="ru-RU"/>
        </a:p>
      </dgm:t>
    </dgm:pt>
    <dgm:pt modelId="{9E08203F-5BBC-41D3-84BB-FA4FCAFF4D9E}" type="pres">
      <dgm:prSet presAssocID="{4359DEE8-C73E-49D5-B0DA-5CE1D3B6B7F1}" presName="vert2" presStyleCnt="0"/>
      <dgm:spPr/>
    </dgm:pt>
    <dgm:pt modelId="{3DA1F150-BA55-4EF1-BEEE-4C9965387771}" type="pres">
      <dgm:prSet presAssocID="{4359DEE8-C73E-49D5-B0DA-5CE1D3B6B7F1}" presName="thinLine2b" presStyleLbl="callout" presStyleIdx="0" presStyleCnt="5"/>
      <dgm:spPr/>
    </dgm:pt>
    <dgm:pt modelId="{A3E273BB-735F-41D7-A65E-37568989DA4D}" type="pres">
      <dgm:prSet presAssocID="{4359DEE8-C73E-49D5-B0DA-5CE1D3B6B7F1}" presName="vertSpace2b" presStyleCnt="0"/>
      <dgm:spPr/>
    </dgm:pt>
    <dgm:pt modelId="{52155836-5810-4CC5-9D9B-685E88FE941F}" type="pres">
      <dgm:prSet presAssocID="{F12EAFF2-2691-4BEC-922C-E732F9E81CBF}" presName="horz2" presStyleCnt="0"/>
      <dgm:spPr/>
    </dgm:pt>
    <dgm:pt modelId="{64AD421A-A5D5-4E5D-B921-5B70AC2EB676}" type="pres">
      <dgm:prSet presAssocID="{F12EAFF2-2691-4BEC-922C-E732F9E81CBF}" presName="horzSpace2" presStyleCnt="0"/>
      <dgm:spPr/>
    </dgm:pt>
    <dgm:pt modelId="{F0ADB1A7-22FD-475D-A2BE-17A013C7B13F}" type="pres">
      <dgm:prSet presAssocID="{F12EAFF2-2691-4BEC-922C-E732F9E81CBF}" presName="tx2" presStyleLbl="revTx" presStyleIdx="2" presStyleCnt="6"/>
      <dgm:spPr/>
      <dgm:t>
        <a:bodyPr/>
        <a:lstStyle/>
        <a:p>
          <a:endParaRPr lang="ru-RU"/>
        </a:p>
      </dgm:t>
    </dgm:pt>
    <dgm:pt modelId="{8EACDD04-7FCE-4AEB-8922-2ADBDDDC4FA5}" type="pres">
      <dgm:prSet presAssocID="{F12EAFF2-2691-4BEC-922C-E732F9E81CBF}" presName="vert2" presStyleCnt="0"/>
      <dgm:spPr/>
    </dgm:pt>
    <dgm:pt modelId="{2EDE0858-7900-4C50-8606-07495C3280C5}" type="pres">
      <dgm:prSet presAssocID="{F12EAFF2-2691-4BEC-922C-E732F9E81CBF}" presName="thinLine2b" presStyleLbl="callout" presStyleIdx="1" presStyleCnt="5"/>
      <dgm:spPr/>
    </dgm:pt>
    <dgm:pt modelId="{1FF7E8B5-F4E3-4126-AB8F-B67BBF620ACB}" type="pres">
      <dgm:prSet presAssocID="{F12EAFF2-2691-4BEC-922C-E732F9E81CBF}" presName="vertSpace2b" presStyleCnt="0"/>
      <dgm:spPr/>
    </dgm:pt>
    <dgm:pt modelId="{1C68802A-2546-44D7-AF52-9E10B39CCDE8}" type="pres">
      <dgm:prSet presAssocID="{E9FAD243-DD3F-4D61-8D06-5056846280EE}" presName="horz2" presStyleCnt="0"/>
      <dgm:spPr/>
    </dgm:pt>
    <dgm:pt modelId="{A5E10EBA-10DB-414B-A9F8-F79379F5D351}" type="pres">
      <dgm:prSet presAssocID="{E9FAD243-DD3F-4D61-8D06-5056846280EE}" presName="horzSpace2" presStyleCnt="0"/>
      <dgm:spPr/>
    </dgm:pt>
    <dgm:pt modelId="{C864420A-A62A-465F-9CCA-68193F0CB6EF}" type="pres">
      <dgm:prSet presAssocID="{E9FAD243-DD3F-4D61-8D06-5056846280EE}" presName="tx2" presStyleLbl="revTx" presStyleIdx="3" presStyleCnt="6"/>
      <dgm:spPr/>
      <dgm:t>
        <a:bodyPr/>
        <a:lstStyle/>
        <a:p>
          <a:endParaRPr lang="ru-RU"/>
        </a:p>
      </dgm:t>
    </dgm:pt>
    <dgm:pt modelId="{053DFB76-056E-459A-986B-93B53733E862}" type="pres">
      <dgm:prSet presAssocID="{E9FAD243-DD3F-4D61-8D06-5056846280EE}" presName="vert2" presStyleCnt="0"/>
      <dgm:spPr/>
    </dgm:pt>
    <dgm:pt modelId="{10C16DB0-E1D6-409B-ABF9-308B0052DD22}" type="pres">
      <dgm:prSet presAssocID="{E9FAD243-DD3F-4D61-8D06-5056846280EE}" presName="thinLine2b" presStyleLbl="callout" presStyleIdx="2" presStyleCnt="5"/>
      <dgm:spPr/>
    </dgm:pt>
    <dgm:pt modelId="{4E6197A0-FE36-46A5-9BCD-B23BD1B9E465}" type="pres">
      <dgm:prSet presAssocID="{E9FAD243-DD3F-4D61-8D06-5056846280EE}" presName="vertSpace2b" presStyleCnt="0"/>
      <dgm:spPr/>
    </dgm:pt>
    <dgm:pt modelId="{FB4DCB5C-4A75-4469-945D-F36E23E5171F}" type="pres">
      <dgm:prSet presAssocID="{5F4319F4-13AC-4DBC-8CFF-1C02EE70CC94}" presName="horz2" presStyleCnt="0"/>
      <dgm:spPr/>
    </dgm:pt>
    <dgm:pt modelId="{D2BB4797-36F5-44CD-9300-7535948B8209}" type="pres">
      <dgm:prSet presAssocID="{5F4319F4-13AC-4DBC-8CFF-1C02EE70CC94}" presName="horzSpace2" presStyleCnt="0"/>
      <dgm:spPr/>
    </dgm:pt>
    <dgm:pt modelId="{010C60DC-4D97-4ACE-8F40-52749B03D633}" type="pres">
      <dgm:prSet presAssocID="{5F4319F4-13AC-4DBC-8CFF-1C02EE70CC94}" presName="tx2" presStyleLbl="revTx" presStyleIdx="4" presStyleCnt="6"/>
      <dgm:spPr/>
      <dgm:t>
        <a:bodyPr/>
        <a:lstStyle/>
        <a:p>
          <a:endParaRPr lang="ru-RU"/>
        </a:p>
      </dgm:t>
    </dgm:pt>
    <dgm:pt modelId="{95804912-175D-442D-9BBC-BF5D1C63A10C}" type="pres">
      <dgm:prSet presAssocID="{5F4319F4-13AC-4DBC-8CFF-1C02EE70CC94}" presName="vert2" presStyleCnt="0"/>
      <dgm:spPr/>
    </dgm:pt>
    <dgm:pt modelId="{E38DB681-54FF-44F8-94AB-E85E6C056FD5}" type="pres">
      <dgm:prSet presAssocID="{5F4319F4-13AC-4DBC-8CFF-1C02EE70CC94}" presName="thinLine2b" presStyleLbl="callout" presStyleIdx="3" presStyleCnt="5"/>
      <dgm:spPr/>
    </dgm:pt>
    <dgm:pt modelId="{3B66D1BC-5095-404B-A97C-1ED5A0FE1375}" type="pres">
      <dgm:prSet presAssocID="{5F4319F4-13AC-4DBC-8CFF-1C02EE70CC94}" presName="vertSpace2b" presStyleCnt="0"/>
      <dgm:spPr/>
    </dgm:pt>
    <dgm:pt modelId="{D374B091-1788-4E36-A8DF-0F3517D6ACA1}" type="pres">
      <dgm:prSet presAssocID="{C8886982-66F3-47EB-9AF3-82C9BEACC97B}" presName="horz2" presStyleCnt="0"/>
      <dgm:spPr/>
    </dgm:pt>
    <dgm:pt modelId="{E2A2D092-8D97-4E21-8FF0-CFDCB830148C}" type="pres">
      <dgm:prSet presAssocID="{C8886982-66F3-47EB-9AF3-82C9BEACC97B}" presName="horzSpace2" presStyleCnt="0"/>
      <dgm:spPr/>
    </dgm:pt>
    <dgm:pt modelId="{341AECC7-EBBD-4300-97B3-22A1202C27B9}" type="pres">
      <dgm:prSet presAssocID="{C8886982-66F3-47EB-9AF3-82C9BEACC97B}" presName="tx2" presStyleLbl="revTx" presStyleIdx="5" presStyleCnt="6"/>
      <dgm:spPr/>
      <dgm:t>
        <a:bodyPr/>
        <a:lstStyle/>
        <a:p>
          <a:endParaRPr lang="ru-RU"/>
        </a:p>
      </dgm:t>
    </dgm:pt>
    <dgm:pt modelId="{80035723-BDDF-4360-90A3-823FFE81941D}" type="pres">
      <dgm:prSet presAssocID="{C8886982-66F3-47EB-9AF3-82C9BEACC97B}" presName="vert2" presStyleCnt="0"/>
      <dgm:spPr/>
    </dgm:pt>
    <dgm:pt modelId="{68EFE99D-6474-47B7-90F7-60D195AA3F32}" type="pres">
      <dgm:prSet presAssocID="{C8886982-66F3-47EB-9AF3-82C9BEACC97B}" presName="thinLine2b" presStyleLbl="callout" presStyleIdx="4" presStyleCnt="5"/>
      <dgm:spPr/>
    </dgm:pt>
    <dgm:pt modelId="{2711DBBE-BC74-4CF5-8932-D7715091750A}" type="pres">
      <dgm:prSet presAssocID="{C8886982-66F3-47EB-9AF3-82C9BEACC97B}" presName="vertSpace2b" presStyleCnt="0"/>
      <dgm:spPr/>
    </dgm:pt>
  </dgm:ptLst>
  <dgm:cxnLst>
    <dgm:cxn modelId="{86C64A1B-94B6-4FB1-93EF-FF9FB7B32F01}" type="presOf" srcId="{C8886982-66F3-47EB-9AF3-82C9BEACC97B}" destId="{341AECC7-EBBD-4300-97B3-22A1202C27B9}" srcOrd="0" destOrd="0" presId="urn:microsoft.com/office/officeart/2008/layout/LinedList"/>
    <dgm:cxn modelId="{FED1FFAF-1F92-4BB2-B12A-ECAC81A59F98}" type="presOf" srcId="{4E3A3710-D7FD-42CE-8066-FC75012DC239}" destId="{5E01D11B-925B-4E24-9022-295981266E84}" srcOrd="0" destOrd="0" presId="urn:microsoft.com/office/officeart/2008/layout/LinedList"/>
    <dgm:cxn modelId="{771B5639-A6C1-4690-82F6-6E781FC0AFC1}" type="presOf" srcId="{E9FAD243-DD3F-4D61-8D06-5056846280EE}" destId="{C864420A-A62A-465F-9CCA-68193F0CB6EF}" srcOrd="0" destOrd="0" presId="urn:microsoft.com/office/officeart/2008/layout/LinedList"/>
    <dgm:cxn modelId="{811111CE-234E-41D5-B132-939BF7270852}" srcId="{1CFDCB80-6330-48DD-9DDE-7CAE55047A08}" destId="{5F4319F4-13AC-4DBC-8CFF-1C02EE70CC94}" srcOrd="3" destOrd="0" parTransId="{FCF36D29-8887-4C79-8B21-E612BD87566C}" sibTransId="{675CD4FF-75A0-464C-B15F-EF97A08E1F3C}"/>
    <dgm:cxn modelId="{4C51BFDE-A003-43E8-B2A0-7EEE1276E523}" srcId="{1CFDCB80-6330-48DD-9DDE-7CAE55047A08}" destId="{E9FAD243-DD3F-4D61-8D06-5056846280EE}" srcOrd="2" destOrd="0" parTransId="{B78F0AD0-8B8B-4301-8FCF-62D14247A12C}" sibTransId="{A650397D-6B31-454C-B5B2-7114ABEE5645}"/>
    <dgm:cxn modelId="{B1882265-B183-48DF-B0B6-D683E58D9BC9}" type="presOf" srcId="{1CFDCB80-6330-48DD-9DDE-7CAE55047A08}" destId="{9598979C-A7BE-4BDB-92A4-D587AC7BFCCE}" srcOrd="0" destOrd="0" presId="urn:microsoft.com/office/officeart/2008/layout/LinedList"/>
    <dgm:cxn modelId="{3EE97EC2-E32E-4C7C-9E93-F903124D05F4}" srcId="{1CFDCB80-6330-48DD-9DDE-7CAE55047A08}" destId="{C8886982-66F3-47EB-9AF3-82C9BEACC97B}" srcOrd="4" destOrd="0" parTransId="{2B272559-598B-4E3C-A1A7-EFEBA7BA926D}" sibTransId="{C98B38CB-B38F-4483-A16B-54C96937DDAC}"/>
    <dgm:cxn modelId="{BE41B9B9-040B-4BE0-B701-C833C9F439C4}" srcId="{1CFDCB80-6330-48DD-9DDE-7CAE55047A08}" destId="{F12EAFF2-2691-4BEC-922C-E732F9E81CBF}" srcOrd="1" destOrd="0" parTransId="{0A429265-DC92-4604-8F4A-EF77827E8921}" sibTransId="{63B59767-A161-449B-852B-CD0B8A267BAB}"/>
    <dgm:cxn modelId="{9C906119-6916-4B7A-B802-4B9E1EB9B1BC}" type="presOf" srcId="{F12EAFF2-2691-4BEC-922C-E732F9E81CBF}" destId="{F0ADB1A7-22FD-475D-A2BE-17A013C7B13F}" srcOrd="0" destOrd="0" presId="urn:microsoft.com/office/officeart/2008/layout/LinedList"/>
    <dgm:cxn modelId="{C687C283-668B-4DCC-AAE2-AEDCC669D04C}" type="presOf" srcId="{4359DEE8-C73E-49D5-B0DA-5CE1D3B6B7F1}" destId="{BAB38741-FE62-4D3A-A057-AB5AFA481B8F}" srcOrd="0" destOrd="0" presId="urn:microsoft.com/office/officeart/2008/layout/LinedList"/>
    <dgm:cxn modelId="{5832D157-C234-4A92-829D-7CB8605F9871}" srcId="{4E3A3710-D7FD-42CE-8066-FC75012DC239}" destId="{1CFDCB80-6330-48DD-9DDE-7CAE55047A08}" srcOrd="0" destOrd="0" parTransId="{C0CEFDEB-75F5-421C-AD92-CD3303D6BC7C}" sibTransId="{A8911ED0-7940-48EB-B67A-73E35C549903}"/>
    <dgm:cxn modelId="{F09C335C-577B-4824-A21F-D2301B83C274}" srcId="{1CFDCB80-6330-48DD-9DDE-7CAE55047A08}" destId="{4359DEE8-C73E-49D5-B0DA-5CE1D3B6B7F1}" srcOrd="0" destOrd="0" parTransId="{DB547980-C659-40C4-BE3D-AEACE37916D8}" sibTransId="{016C967E-2690-4EF4-97A8-8FD7745BA383}"/>
    <dgm:cxn modelId="{E8461F72-585C-4CF8-B2E9-28829777499E}" type="presOf" srcId="{5F4319F4-13AC-4DBC-8CFF-1C02EE70CC94}" destId="{010C60DC-4D97-4ACE-8F40-52749B03D633}" srcOrd="0" destOrd="0" presId="urn:microsoft.com/office/officeart/2008/layout/LinedList"/>
    <dgm:cxn modelId="{BC08493E-4962-4DFD-BA0E-5FF464D94890}" type="presParOf" srcId="{5E01D11B-925B-4E24-9022-295981266E84}" destId="{0028D635-E75C-48B2-9062-5ADC0383DB3D}" srcOrd="0" destOrd="0" presId="urn:microsoft.com/office/officeart/2008/layout/LinedList"/>
    <dgm:cxn modelId="{750BF816-F1DB-4EAE-B652-6A9FDC46CEBC}" type="presParOf" srcId="{5E01D11B-925B-4E24-9022-295981266E84}" destId="{645F1B5F-1267-4E0C-A453-ED605DC1BB46}" srcOrd="1" destOrd="0" presId="urn:microsoft.com/office/officeart/2008/layout/LinedList"/>
    <dgm:cxn modelId="{C421C592-E3BD-4A01-9685-7B3A844F1272}" type="presParOf" srcId="{645F1B5F-1267-4E0C-A453-ED605DC1BB46}" destId="{9598979C-A7BE-4BDB-92A4-D587AC7BFCCE}" srcOrd="0" destOrd="0" presId="urn:microsoft.com/office/officeart/2008/layout/LinedList"/>
    <dgm:cxn modelId="{2712995A-B42B-4EB7-9A07-23FAD69C776F}" type="presParOf" srcId="{645F1B5F-1267-4E0C-A453-ED605DC1BB46}" destId="{ED30ACA0-653C-4B87-9F72-34FD0EFCB1A2}" srcOrd="1" destOrd="0" presId="urn:microsoft.com/office/officeart/2008/layout/LinedList"/>
    <dgm:cxn modelId="{80EF9CFD-3C30-45A0-AC3D-5D166CDA98B2}" type="presParOf" srcId="{ED30ACA0-653C-4B87-9F72-34FD0EFCB1A2}" destId="{27406DB1-EAF7-482B-BB3D-3FAB41306B44}" srcOrd="0" destOrd="0" presId="urn:microsoft.com/office/officeart/2008/layout/LinedList"/>
    <dgm:cxn modelId="{6D496651-2975-4A5B-828D-36222755D0B3}" type="presParOf" srcId="{ED30ACA0-653C-4B87-9F72-34FD0EFCB1A2}" destId="{9EE3DE6F-18DE-4CE8-885F-8DFA8B6777E5}" srcOrd="1" destOrd="0" presId="urn:microsoft.com/office/officeart/2008/layout/LinedList"/>
    <dgm:cxn modelId="{F3B940AC-9E76-4914-829B-1C8C4ADC2572}" type="presParOf" srcId="{9EE3DE6F-18DE-4CE8-885F-8DFA8B6777E5}" destId="{115EA2E2-5784-4CBF-A2A9-800FAF1916D5}" srcOrd="0" destOrd="0" presId="urn:microsoft.com/office/officeart/2008/layout/LinedList"/>
    <dgm:cxn modelId="{73102C06-A964-4EF0-BAA1-4A4FE2185DBF}" type="presParOf" srcId="{9EE3DE6F-18DE-4CE8-885F-8DFA8B6777E5}" destId="{BAB38741-FE62-4D3A-A057-AB5AFA481B8F}" srcOrd="1" destOrd="0" presId="urn:microsoft.com/office/officeart/2008/layout/LinedList"/>
    <dgm:cxn modelId="{364CE119-3F0E-41A6-971B-2FFABBAB1336}" type="presParOf" srcId="{9EE3DE6F-18DE-4CE8-885F-8DFA8B6777E5}" destId="{9E08203F-5BBC-41D3-84BB-FA4FCAFF4D9E}" srcOrd="2" destOrd="0" presId="urn:microsoft.com/office/officeart/2008/layout/LinedList"/>
    <dgm:cxn modelId="{6953166E-5F21-4214-BA02-BD74216C6690}" type="presParOf" srcId="{ED30ACA0-653C-4B87-9F72-34FD0EFCB1A2}" destId="{3DA1F150-BA55-4EF1-BEEE-4C9965387771}" srcOrd="2" destOrd="0" presId="urn:microsoft.com/office/officeart/2008/layout/LinedList"/>
    <dgm:cxn modelId="{5C5CC5FD-1BCD-4AF3-981C-2C1268132D28}" type="presParOf" srcId="{ED30ACA0-653C-4B87-9F72-34FD0EFCB1A2}" destId="{A3E273BB-735F-41D7-A65E-37568989DA4D}" srcOrd="3" destOrd="0" presId="urn:microsoft.com/office/officeart/2008/layout/LinedList"/>
    <dgm:cxn modelId="{ABF088C7-4441-40F7-9DCF-8AF42EA9F851}" type="presParOf" srcId="{ED30ACA0-653C-4B87-9F72-34FD0EFCB1A2}" destId="{52155836-5810-4CC5-9D9B-685E88FE941F}" srcOrd="4" destOrd="0" presId="urn:microsoft.com/office/officeart/2008/layout/LinedList"/>
    <dgm:cxn modelId="{9341C59C-C528-4980-BD93-EB17EB9BE438}" type="presParOf" srcId="{52155836-5810-4CC5-9D9B-685E88FE941F}" destId="{64AD421A-A5D5-4E5D-B921-5B70AC2EB676}" srcOrd="0" destOrd="0" presId="urn:microsoft.com/office/officeart/2008/layout/LinedList"/>
    <dgm:cxn modelId="{5B2BCF3A-E3B4-4A23-A8A6-871F532D6854}" type="presParOf" srcId="{52155836-5810-4CC5-9D9B-685E88FE941F}" destId="{F0ADB1A7-22FD-475D-A2BE-17A013C7B13F}" srcOrd="1" destOrd="0" presId="urn:microsoft.com/office/officeart/2008/layout/LinedList"/>
    <dgm:cxn modelId="{7D0C3F95-F6E5-45A0-9C56-500618528713}" type="presParOf" srcId="{52155836-5810-4CC5-9D9B-685E88FE941F}" destId="{8EACDD04-7FCE-4AEB-8922-2ADBDDDC4FA5}" srcOrd="2" destOrd="0" presId="urn:microsoft.com/office/officeart/2008/layout/LinedList"/>
    <dgm:cxn modelId="{7E98EB15-85E6-4B7A-AA93-80A91091B73E}" type="presParOf" srcId="{ED30ACA0-653C-4B87-9F72-34FD0EFCB1A2}" destId="{2EDE0858-7900-4C50-8606-07495C3280C5}" srcOrd="5" destOrd="0" presId="urn:microsoft.com/office/officeart/2008/layout/LinedList"/>
    <dgm:cxn modelId="{655A9EF5-E829-41B0-A7FD-249FD76D9975}" type="presParOf" srcId="{ED30ACA0-653C-4B87-9F72-34FD0EFCB1A2}" destId="{1FF7E8B5-F4E3-4126-AB8F-B67BBF620ACB}" srcOrd="6" destOrd="0" presId="urn:microsoft.com/office/officeart/2008/layout/LinedList"/>
    <dgm:cxn modelId="{00C014DA-C474-4F31-89D9-12F7F8CA1E09}" type="presParOf" srcId="{ED30ACA0-653C-4B87-9F72-34FD0EFCB1A2}" destId="{1C68802A-2546-44D7-AF52-9E10B39CCDE8}" srcOrd="7" destOrd="0" presId="urn:microsoft.com/office/officeart/2008/layout/LinedList"/>
    <dgm:cxn modelId="{010D1E14-E6AE-4F2F-8698-964E580F1ADC}" type="presParOf" srcId="{1C68802A-2546-44D7-AF52-9E10B39CCDE8}" destId="{A5E10EBA-10DB-414B-A9F8-F79379F5D351}" srcOrd="0" destOrd="0" presId="urn:microsoft.com/office/officeart/2008/layout/LinedList"/>
    <dgm:cxn modelId="{A73D3C46-C513-415D-9480-E20BD88F995C}" type="presParOf" srcId="{1C68802A-2546-44D7-AF52-9E10B39CCDE8}" destId="{C864420A-A62A-465F-9CCA-68193F0CB6EF}" srcOrd="1" destOrd="0" presId="urn:microsoft.com/office/officeart/2008/layout/LinedList"/>
    <dgm:cxn modelId="{28E484A3-2110-40C0-8D9C-FB631879BF8A}" type="presParOf" srcId="{1C68802A-2546-44D7-AF52-9E10B39CCDE8}" destId="{053DFB76-056E-459A-986B-93B53733E862}" srcOrd="2" destOrd="0" presId="urn:microsoft.com/office/officeart/2008/layout/LinedList"/>
    <dgm:cxn modelId="{3B88F34A-83A9-406E-8531-DB7016F9F440}" type="presParOf" srcId="{ED30ACA0-653C-4B87-9F72-34FD0EFCB1A2}" destId="{10C16DB0-E1D6-409B-ABF9-308B0052DD22}" srcOrd="8" destOrd="0" presId="urn:microsoft.com/office/officeart/2008/layout/LinedList"/>
    <dgm:cxn modelId="{57DA4F89-EA69-400C-8139-DCBD41013261}" type="presParOf" srcId="{ED30ACA0-653C-4B87-9F72-34FD0EFCB1A2}" destId="{4E6197A0-FE36-46A5-9BCD-B23BD1B9E465}" srcOrd="9" destOrd="0" presId="urn:microsoft.com/office/officeart/2008/layout/LinedList"/>
    <dgm:cxn modelId="{C996576F-7389-47E4-92ED-8BBA01041C4A}" type="presParOf" srcId="{ED30ACA0-653C-4B87-9F72-34FD0EFCB1A2}" destId="{FB4DCB5C-4A75-4469-945D-F36E23E5171F}" srcOrd="10" destOrd="0" presId="urn:microsoft.com/office/officeart/2008/layout/LinedList"/>
    <dgm:cxn modelId="{4EE59334-1221-4ADA-B99A-DCDB60975B15}" type="presParOf" srcId="{FB4DCB5C-4A75-4469-945D-F36E23E5171F}" destId="{D2BB4797-36F5-44CD-9300-7535948B8209}" srcOrd="0" destOrd="0" presId="urn:microsoft.com/office/officeart/2008/layout/LinedList"/>
    <dgm:cxn modelId="{6B0A43C2-2233-4090-A2AE-09355ECC855D}" type="presParOf" srcId="{FB4DCB5C-4A75-4469-945D-F36E23E5171F}" destId="{010C60DC-4D97-4ACE-8F40-52749B03D633}" srcOrd="1" destOrd="0" presId="urn:microsoft.com/office/officeart/2008/layout/LinedList"/>
    <dgm:cxn modelId="{FFA35C02-37B0-4C5D-9295-5A92DD934255}" type="presParOf" srcId="{FB4DCB5C-4A75-4469-945D-F36E23E5171F}" destId="{95804912-175D-442D-9BBC-BF5D1C63A10C}" srcOrd="2" destOrd="0" presId="urn:microsoft.com/office/officeart/2008/layout/LinedList"/>
    <dgm:cxn modelId="{94F8FE23-405B-456F-813C-5BB4BD64CDD8}" type="presParOf" srcId="{ED30ACA0-653C-4B87-9F72-34FD0EFCB1A2}" destId="{E38DB681-54FF-44F8-94AB-E85E6C056FD5}" srcOrd="11" destOrd="0" presId="urn:microsoft.com/office/officeart/2008/layout/LinedList"/>
    <dgm:cxn modelId="{8C0D93AA-BB56-4E86-9CEB-6726CF197A34}" type="presParOf" srcId="{ED30ACA0-653C-4B87-9F72-34FD0EFCB1A2}" destId="{3B66D1BC-5095-404B-A97C-1ED5A0FE1375}" srcOrd="12" destOrd="0" presId="urn:microsoft.com/office/officeart/2008/layout/LinedList"/>
    <dgm:cxn modelId="{A99E5B47-AA73-4BA3-99D6-4AB3C761F277}" type="presParOf" srcId="{ED30ACA0-653C-4B87-9F72-34FD0EFCB1A2}" destId="{D374B091-1788-4E36-A8DF-0F3517D6ACA1}" srcOrd="13" destOrd="0" presId="urn:microsoft.com/office/officeart/2008/layout/LinedList"/>
    <dgm:cxn modelId="{18363451-4FF6-4963-8B88-8C17B1FFD0C1}" type="presParOf" srcId="{D374B091-1788-4E36-A8DF-0F3517D6ACA1}" destId="{E2A2D092-8D97-4E21-8FF0-CFDCB830148C}" srcOrd="0" destOrd="0" presId="urn:microsoft.com/office/officeart/2008/layout/LinedList"/>
    <dgm:cxn modelId="{EAEFCA1C-A111-40BE-BE82-2ABD4A22785C}" type="presParOf" srcId="{D374B091-1788-4E36-A8DF-0F3517D6ACA1}" destId="{341AECC7-EBBD-4300-97B3-22A1202C27B9}" srcOrd="1" destOrd="0" presId="urn:microsoft.com/office/officeart/2008/layout/LinedList"/>
    <dgm:cxn modelId="{6035CA0F-43F2-42B2-B2CD-2DFA316C8F39}" type="presParOf" srcId="{D374B091-1788-4E36-A8DF-0F3517D6ACA1}" destId="{80035723-BDDF-4360-90A3-823FFE81941D}" srcOrd="2" destOrd="0" presId="urn:microsoft.com/office/officeart/2008/layout/LinedList"/>
    <dgm:cxn modelId="{70E3F85D-8B98-4A17-9C1F-ECA08DF22CD2}" type="presParOf" srcId="{ED30ACA0-653C-4B87-9F72-34FD0EFCB1A2}" destId="{68EFE99D-6474-47B7-90F7-60D195AA3F32}" srcOrd="14" destOrd="0" presId="urn:microsoft.com/office/officeart/2008/layout/LinedList"/>
    <dgm:cxn modelId="{5D4C2F34-C7BA-482C-991B-BF9EA75D2C6B}" type="presParOf" srcId="{ED30ACA0-653C-4B87-9F72-34FD0EFCB1A2}" destId="{2711DBBE-BC74-4CF5-8932-D7715091750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477F5-4523-4221-A61A-685E6B92241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27283-2642-47EC-8608-F242C3E02063}">
      <dgm:prSet phldrT="[Текст]"/>
      <dgm:spPr/>
      <dgm:t>
        <a:bodyPr/>
        <a:lstStyle/>
        <a:p>
          <a:r>
            <a:rPr lang="ru-RU" dirty="0" smtClean="0"/>
            <a:t>Масляные фильтры</a:t>
          </a:r>
          <a:endParaRPr lang="ru-RU" dirty="0"/>
        </a:p>
      </dgm:t>
    </dgm:pt>
    <dgm:pt modelId="{25AE71DA-C3B0-4457-93E1-4DB89EC1C934}" type="parTrans" cxnId="{81A733E6-4E86-497F-8B3C-4CAC6E8806E3}">
      <dgm:prSet/>
      <dgm:spPr/>
      <dgm:t>
        <a:bodyPr/>
        <a:lstStyle/>
        <a:p>
          <a:endParaRPr lang="ru-RU"/>
        </a:p>
      </dgm:t>
    </dgm:pt>
    <dgm:pt modelId="{89A53DF4-0449-4B01-A0B2-7284FA2C90F8}" type="sibTrans" cxnId="{81A733E6-4E86-497F-8B3C-4CAC6E8806E3}">
      <dgm:prSet/>
      <dgm:spPr/>
      <dgm:t>
        <a:bodyPr/>
        <a:lstStyle/>
        <a:p>
          <a:endParaRPr lang="ru-RU"/>
        </a:p>
      </dgm:t>
    </dgm:pt>
    <dgm:pt modelId="{7A9A62CD-80A4-4A44-917B-47FE8554CF1B}">
      <dgm:prSet phldrT="[Текст]"/>
      <dgm:spPr/>
      <dgm:t>
        <a:bodyPr/>
        <a:lstStyle/>
        <a:p>
          <a:r>
            <a:rPr lang="ru-RU" dirty="0" smtClean="0"/>
            <a:t>Топливные фильтры</a:t>
          </a:r>
          <a:endParaRPr lang="ru-RU" dirty="0"/>
        </a:p>
      </dgm:t>
    </dgm:pt>
    <dgm:pt modelId="{C03F695D-E258-4AED-AD32-5F67D67B95B8}" type="sibTrans" cxnId="{EB75F92D-7950-49A5-9CC2-45E5E615943A}">
      <dgm:prSet/>
      <dgm:spPr/>
      <dgm:t>
        <a:bodyPr/>
        <a:lstStyle/>
        <a:p>
          <a:endParaRPr lang="ru-RU"/>
        </a:p>
      </dgm:t>
    </dgm:pt>
    <dgm:pt modelId="{3F11A3FA-48CC-4458-8F27-2CD86AA0C167}" type="parTrans" cxnId="{EB75F92D-7950-49A5-9CC2-45E5E615943A}">
      <dgm:prSet/>
      <dgm:spPr/>
      <dgm:t>
        <a:bodyPr/>
        <a:lstStyle/>
        <a:p>
          <a:endParaRPr lang="ru-RU"/>
        </a:p>
      </dgm:t>
    </dgm:pt>
    <dgm:pt modelId="{CAC4B33A-C3EF-421A-B91F-37D158948786}">
      <dgm:prSet phldrT="[Текст]"/>
      <dgm:spPr/>
      <dgm:t>
        <a:bodyPr/>
        <a:lstStyle/>
        <a:p>
          <a:r>
            <a:rPr lang="ru-RU" dirty="0" smtClean="0"/>
            <a:t>Обеспечивают эффективную очистку воздуха от пыли, сажи и других твердых частиц, защищая двигатель от преждевременного износа. Вместе с этим, воздушные фильтры "G</a:t>
          </a:r>
          <a:r>
            <a:rPr lang="en-US" dirty="0" err="1" smtClean="0"/>
            <a:t>oodWill</a:t>
          </a:r>
          <a:r>
            <a:rPr lang="en-US" baseline="30000" dirty="0" smtClean="0"/>
            <a:t>®</a:t>
          </a:r>
          <a:r>
            <a:rPr lang="ru-RU" dirty="0" smtClean="0"/>
            <a:t>" создают минимальное сопротивление потоку воздуха необходимого для полного сгорания топлива.  В результате, оптимизируется расход топлива, а двигатель развивает заданную мощность.</a:t>
          </a:r>
          <a:endParaRPr lang="ru-RU" dirty="0"/>
        </a:p>
      </dgm:t>
    </dgm:pt>
    <dgm:pt modelId="{F0AE264B-3833-43A3-9601-6BD706BE9490}">
      <dgm:prSet phldrT="[Текст]"/>
      <dgm:spPr/>
      <dgm:t>
        <a:bodyPr/>
        <a:lstStyle/>
        <a:p>
          <a:r>
            <a:rPr lang="ru-RU" dirty="0" smtClean="0"/>
            <a:t>Воздушные фильтры</a:t>
          </a:r>
          <a:endParaRPr lang="ru-RU" dirty="0"/>
        </a:p>
      </dgm:t>
    </dgm:pt>
    <dgm:pt modelId="{D53D9C3E-6E50-479D-A718-2D5F03FEBB9A}" type="sibTrans" cxnId="{5B2BE446-B178-41A6-A145-2D97F738CCE4}">
      <dgm:prSet/>
      <dgm:spPr/>
      <dgm:t>
        <a:bodyPr/>
        <a:lstStyle/>
        <a:p>
          <a:endParaRPr lang="ru-RU"/>
        </a:p>
      </dgm:t>
    </dgm:pt>
    <dgm:pt modelId="{EE973F5C-E60A-4134-80C4-0E368C17246D}" type="parTrans" cxnId="{5B2BE446-B178-41A6-A145-2D97F738CCE4}">
      <dgm:prSet/>
      <dgm:spPr/>
      <dgm:t>
        <a:bodyPr/>
        <a:lstStyle/>
        <a:p>
          <a:endParaRPr lang="ru-RU"/>
        </a:p>
      </dgm:t>
    </dgm:pt>
    <dgm:pt modelId="{E4AB77E3-EA88-4BB6-9B1F-F0E1E7BA8A01}" type="sibTrans" cxnId="{A0E0EA0C-C50A-4868-91C5-DC6CABADC0A4}">
      <dgm:prSet/>
      <dgm:spPr/>
      <dgm:t>
        <a:bodyPr/>
        <a:lstStyle/>
        <a:p>
          <a:endParaRPr lang="ru-RU"/>
        </a:p>
      </dgm:t>
    </dgm:pt>
    <dgm:pt modelId="{43D07BA1-4759-45A3-A91C-2A3F3B104218}" type="parTrans" cxnId="{A0E0EA0C-C50A-4868-91C5-DC6CABADC0A4}">
      <dgm:prSet/>
      <dgm:spPr/>
      <dgm:t>
        <a:bodyPr/>
        <a:lstStyle/>
        <a:p>
          <a:endParaRPr lang="ru-RU"/>
        </a:p>
      </dgm:t>
    </dgm:pt>
    <dgm:pt modelId="{DF07BD60-1081-4FA9-9858-4E2E612C92A8}">
      <dgm:prSet phldrT="[Текст]"/>
      <dgm:spPr/>
      <dgm:t>
        <a:bodyPr/>
        <a:lstStyle/>
        <a:p>
          <a:r>
            <a:rPr lang="ru-RU" dirty="0" smtClean="0"/>
            <a:t>Салонные фильтры</a:t>
          </a:r>
          <a:endParaRPr lang="ru-RU" dirty="0"/>
        </a:p>
      </dgm:t>
    </dgm:pt>
    <dgm:pt modelId="{59972DA8-A996-4D46-AA59-1E95B710B9B9}" type="parTrans" cxnId="{3B98694D-B7BE-46F5-B938-465E52C09A94}">
      <dgm:prSet/>
      <dgm:spPr/>
      <dgm:t>
        <a:bodyPr/>
        <a:lstStyle/>
        <a:p>
          <a:endParaRPr lang="ru-RU"/>
        </a:p>
      </dgm:t>
    </dgm:pt>
    <dgm:pt modelId="{BE1A5799-ED93-4EC9-B4DD-1D4FA356830A}" type="sibTrans" cxnId="{3B98694D-B7BE-46F5-B938-465E52C09A94}">
      <dgm:prSet/>
      <dgm:spPr/>
      <dgm:t>
        <a:bodyPr/>
        <a:lstStyle/>
        <a:p>
          <a:endParaRPr lang="ru-RU"/>
        </a:p>
      </dgm:t>
    </dgm:pt>
    <dgm:pt modelId="{530A063B-B76E-4733-AC1B-C736AB58CE14}">
      <dgm:prSet phldrT="[Текст]"/>
      <dgm:spPr/>
      <dgm:t>
        <a:bodyPr/>
        <a:lstStyle/>
        <a:p>
          <a:r>
            <a:rPr lang="ru-RU" dirty="0" smtClean="0"/>
            <a:t>Изготавливаются из фильтрованных материалов с антибактериальной обработкой или угольным наполнителем, сдерживающих рост микрофлоры, вредных микроорганизмов, бактерий и их попадание в салон автомобиля. Эффективно препятствует проникновению в салон автомобиля пыли, выхлопных газов, сажи и цветочной пыльцы, уменьшая угрозу здоровью водителя и пассажиров.</a:t>
          </a:r>
          <a:endParaRPr lang="ru-RU" dirty="0"/>
        </a:p>
      </dgm:t>
    </dgm:pt>
    <dgm:pt modelId="{ABE52806-E9A5-4D24-9C82-17A337C769FB}" type="parTrans" cxnId="{F7931CEE-165D-4BE9-984A-7E4F120A1A14}">
      <dgm:prSet/>
      <dgm:spPr/>
      <dgm:t>
        <a:bodyPr/>
        <a:lstStyle/>
        <a:p>
          <a:endParaRPr lang="ru-RU"/>
        </a:p>
      </dgm:t>
    </dgm:pt>
    <dgm:pt modelId="{DB7DB102-F117-4391-8C65-AE691EE7026F}" type="sibTrans" cxnId="{F7931CEE-165D-4BE9-984A-7E4F120A1A14}">
      <dgm:prSet/>
      <dgm:spPr/>
      <dgm:t>
        <a:bodyPr/>
        <a:lstStyle/>
        <a:p>
          <a:endParaRPr lang="ru-RU"/>
        </a:p>
      </dgm:t>
    </dgm:pt>
    <dgm:pt modelId="{0676C1B7-8037-4BE8-8390-792BA50D0EB7}">
      <dgm:prSet phldrT="[Текст]"/>
      <dgm:spPr/>
      <dgm:t>
        <a:bodyPr/>
        <a:lstStyle/>
        <a:p>
          <a:r>
            <a:rPr lang="ru-RU" dirty="0" smtClean="0"/>
            <a:t>Предназначены для очистки топлива в бензиновых и дизельных двигателях. Очищают топливо от воды, частиц ржавчины и других посторонних примесей. Гарантируют высокую степень очистки топлива в микронном диапазоне, защищают </a:t>
          </a:r>
          <a:r>
            <a:rPr lang="ru-RU" dirty="0" err="1" smtClean="0"/>
            <a:t>инжекторные</a:t>
          </a:r>
          <a:r>
            <a:rPr lang="ru-RU" dirty="0" smtClean="0"/>
            <a:t> системы и карбюраторы от засорения, продлевая ресурс двигателя.</a:t>
          </a:r>
          <a:endParaRPr lang="ru-RU" dirty="0"/>
        </a:p>
      </dgm:t>
    </dgm:pt>
    <dgm:pt modelId="{80AC7859-62F9-4CE7-9A18-283420202FF4}" type="sibTrans" cxnId="{4A3248EB-E8BD-4763-A1C1-824CE6B7A25C}">
      <dgm:prSet/>
      <dgm:spPr/>
      <dgm:t>
        <a:bodyPr/>
        <a:lstStyle/>
        <a:p>
          <a:endParaRPr lang="ru-RU"/>
        </a:p>
      </dgm:t>
    </dgm:pt>
    <dgm:pt modelId="{9BBB0541-3821-4360-8D06-D5969CF3F43C}" type="parTrans" cxnId="{4A3248EB-E8BD-4763-A1C1-824CE6B7A25C}">
      <dgm:prSet/>
      <dgm:spPr/>
      <dgm:t>
        <a:bodyPr/>
        <a:lstStyle/>
        <a:p>
          <a:endParaRPr lang="ru-RU"/>
        </a:p>
      </dgm:t>
    </dgm:pt>
    <dgm:pt modelId="{888E9F21-EBF4-4B20-999F-766EB94C0B00}">
      <dgm:prSet phldrT="[Текст]"/>
      <dgm:spPr/>
      <dgm:t>
        <a:bodyPr/>
        <a:lstStyle/>
        <a:p>
          <a:r>
            <a:rPr lang="ru-RU" dirty="0" smtClean="0"/>
            <a:t>Надежно защищают двигатель от попадания на его трущиеся детали продуктов механического износа и частиц неполного сгорания горюче-смазочных материалов.</a:t>
          </a:r>
          <a:endParaRPr lang="ru-RU" dirty="0"/>
        </a:p>
      </dgm:t>
    </dgm:pt>
    <dgm:pt modelId="{F346913E-D90C-4409-BC43-9767A03E3E3F}" type="sibTrans" cxnId="{9A2F31BD-C233-4A6E-8339-E964C303465C}">
      <dgm:prSet/>
      <dgm:spPr/>
      <dgm:t>
        <a:bodyPr/>
        <a:lstStyle/>
        <a:p>
          <a:endParaRPr lang="ru-RU"/>
        </a:p>
      </dgm:t>
    </dgm:pt>
    <dgm:pt modelId="{2A469DC2-2529-436E-9B91-4014F526139D}" type="parTrans" cxnId="{9A2F31BD-C233-4A6E-8339-E964C303465C}">
      <dgm:prSet/>
      <dgm:spPr/>
      <dgm:t>
        <a:bodyPr/>
        <a:lstStyle/>
        <a:p>
          <a:endParaRPr lang="ru-RU"/>
        </a:p>
      </dgm:t>
    </dgm:pt>
    <dgm:pt modelId="{282990ED-6E65-4F90-96D0-4C6097129223}" type="pres">
      <dgm:prSet presAssocID="{65B477F5-4523-4221-A61A-685E6B9224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7D51F-7B51-4474-9FA2-B9C0F0CD2949}" type="pres">
      <dgm:prSet presAssocID="{1C127283-2642-47EC-8608-F242C3E02063}" presName="Name5" presStyleLbl="vennNode1" presStyleIdx="0" presStyleCnt="4" custLinFactNeighborY="-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46AED-4F34-4A37-B50E-2A00A453EA7D}" type="pres">
      <dgm:prSet presAssocID="{89A53DF4-0449-4B01-A0B2-7284FA2C90F8}" presName="space" presStyleCnt="0"/>
      <dgm:spPr/>
    </dgm:pt>
    <dgm:pt modelId="{22F379D3-77B8-4DAB-BCCA-B5906D1DA1F1}" type="pres">
      <dgm:prSet presAssocID="{F0AE264B-3833-43A3-9601-6BD706BE9490}" presName="Name5" presStyleLbl="vennNode1" presStyleIdx="1" presStyleCnt="4" custLinFactNeighborY="-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E1704-3F9B-4C91-8AD5-413644F4B7F9}" type="pres">
      <dgm:prSet presAssocID="{D53D9C3E-6E50-479D-A718-2D5F03FEBB9A}" presName="space" presStyleCnt="0"/>
      <dgm:spPr/>
    </dgm:pt>
    <dgm:pt modelId="{C4AC4080-F02C-4C77-920B-CDFE75F73D5D}" type="pres">
      <dgm:prSet presAssocID="{7A9A62CD-80A4-4A44-917B-47FE8554CF1B}" presName="Name5" presStyleLbl="vennNode1" presStyleIdx="2" presStyleCnt="4" custLinFactNeighborY="-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5BA93-7F81-4BDC-A510-4DEB4A41FF8F}" type="pres">
      <dgm:prSet presAssocID="{C03F695D-E258-4AED-AD32-5F67D67B95B8}" presName="space" presStyleCnt="0"/>
      <dgm:spPr/>
    </dgm:pt>
    <dgm:pt modelId="{8F321964-47DE-414C-96F9-575FE7219884}" type="pres">
      <dgm:prSet presAssocID="{DF07BD60-1081-4FA9-9858-4E2E612C92A8}" presName="Name5" presStyleLbl="vennNode1" presStyleIdx="3" presStyleCnt="4" custLinFactNeighborY="-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248EB-E8BD-4763-A1C1-824CE6B7A25C}" srcId="{7A9A62CD-80A4-4A44-917B-47FE8554CF1B}" destId="{0676C1B7-8037-4BE8-8390-792BA50D0EB7}" srcOrd="0" destOrd="0" parTransId="{9BBB0541-3821-4360-8D06-D5969CF3F43C}" sibTransId="{80AC7859-62F9-4CE7-9A18-283420202FF4}"/>
    <dgm:cxn modelId="{51AE61BF-9E6A-4683-B1F2-6358BEFE4403}" type="presOf" srcId="{65B477F5-4523-4221-A61A-685E6B92241D}" destId="{282990ED-6E65-4F90-96D0-4C6097129223}" srcOrd="0" destOrd="0" presId="urn:microsoft.com/office/officeart/2005/8/layout/venn3"/>
    <dgm:cxn modelId="{3B98694D-B7BE-46F5-B938-465E52C09A94}" srcId="{65B477F5-4523-4221-A61A-685E6B92241D}" destId="{DF07BD60-1081-4FA9-9858-4E2E612C92A8}" srcOrd="3" destOrd="0" parTransId="{59972DA8-A996-4D46-AA59-1E95B710B9B9}" sibTransId="{BE1A5799-ED93-4EC9-B4DD-1D4FA356830A}"/>
    <dgm:cxn modelId="{5B2BE446-B178-41A6-A145-2D97F738CCE4}" srcId="{65B477F5-4523-4221-A61A-685E6B92241D}" destId="{F0AE264B-3833-43A3-9601-6BD706BE9490}" srcOrd="1" destOrd="0" parTransId="{EE973F5C-E60A-4134-80C4-0E368C17246D}" sibTransId="{D53D9C3E-6E50-479D-A718-2D5F03FEBB9A}"/>
    <dgm:cxn modelId="{B535FFA8-3D99-4DEC-A9A6-5CFEF744D1C8}" type="presOf" srcId="{CAC4B33A-C3EF-421A-B91F-37D158948786}" destId="{22F379D3-77B8-4DAB-BCCA-B5906D1DA1F1}" srcOrd="0" destOrd="1" presId="urn:microsoft.com/office/officeart/2005/8/layout/venn3"/>
    <dgm:cxn modelId="{A0E0EA0C-C50A-4868-91C5-DC6CABADC0A4}" srcId="{F0AE264B-3833-43A3-9601-6BD706BE9490}" destId="{CAC4B33A-C3EF-421A-B91F-37D158948786}" srcOrd="0" destOrd="0" parTransId="{43D07BA1-4759-45A3-A91C-2A3F3B104218}" sibTransId="{E4AB77E3-EA88-4BB6-9B1F-F0E1E7BA8A01}"/>
    <dgm:cxn modelId="{81A733E6-4E86-497F-8B3C-4CAC6E8806E3}" srcId="{65B477F5-4523-4221-A61A-685E6B92241D}" destId="{1C127283-2642-47EC-8608-F242C3E02063}" srcOrd="0" destOrd="0" parTransId="{25AE71DA-C3B0-4457-93E1-4DB89EC1C934}" sibTransId="{89A53DF4-0449-4B01-A0B2-7284FA2C90F8}"/>
    <dgm:cxn modelId="{73D8564F-B2D2-4512-BE7D-0DAE9889FC7C}" type="presOf" srcId="{DF07BD60-1081-4FA9-9858-4E2E612C92A8}" destId="{8F321964-47DE-414C-96F9-575FE7219884}" srcOrd="0" destOrd="0" presId="urn:microsoft.com/office/officeart/2005/8/layout/venn3"/>
    <dgm:cxn modelId="{5A5946E3-E719-4155-9DA6-7967395F9E0A}" type="presOf" srcId="{530A063B-B76E-4733-AC1B-C736AB58CE14}" destId="{8F321964-47DE-414C-96F9-575FE7219884}" srcOrd="0" destOrd="1" presId="urn:microsoft.com/office/officeart/2005/8/layout/venn3"/>
    <dgm:cxn modelId="{247583EC-C8C7-4249-B960-66AD750339F9}" type="presOf" srcId="{F0AE264B-3833-43A3-9601-6BD706BE9490}" destId="{22F379D3-77B8-4DAB-BCCA-B5906D1DA1F1}" srcOrd="0" destOrd="0" presId="urn:microsoft.com/office/officeart/2005/8/layout/venn3"/>
    <dgm:cxn modelId="{96BFAED1-B73F-4831-9801-CB0E46FDFD12}" type="presOf" srcId="{0676C1B7-8037-4BE8-8390-792BA50D0EB7}" destId="{C4AC4080-F02C-4C77-920B-CDFE75F73D5D}" srcOrd="0" destOrd="1" presId="urn:microsoft.com/office/officeart/2005/8/layout/venn3"/>
    <dgm:cxn modelId="{EB75F92D-7950-49A5-9CC2-45E5E615943A}" srcId="{65B477F5-4523-4221-A61A-685E6B92241D}" destId="{7A9A62CD-80A4-4A44-917B-47FE8554CF1B}" srcOrd="2" destOrd="0" parTransId="{3F11A3FA-48CC-4458-8F27-2CD86AA0C167}" sibTransId="{C03F695D-E258-4AED-AD32-5F67D67B95B8}"/>
    <dgm:cxn modelId="{B89A3630-CE79-4055-8CDC-DE453D71DA53}" type="presOf" srcId="{1C127283-2642-47EC-8608-F242C3E02063}" destId="{4927D51F-7B51-4474-9FA2-B9C0F0CD2949}" srcOrd="0" destOrd="0" presId="urn:microsoft.com/office/officeart/2005/8/layout/venn3"/>
    <dgm:cxn modelId="{83E0D0D3-9905-4775-8CCF-3A60A3A351EB}" type="presOf" srcId="{888E9F21-EBF4-4B20-999F-766EB94C0B00}" destId="{4927D51F-7B51-4474-9FA2-B9C0F0CD2949}" srcOrd="0" destOrd="1" presId="urn:microsoft.com/office/officeart/2005/8/layout/venn3"/>
    <dgm:cxn modelId="{9A2F31BD-C233-4A6E-8339-E964C303465C}" srcId="{1C127283-2642-47EC-8608-F242C3E02063}" destId="{888E9F21-EBF4-4B20-999F-766EB94C0B00}" srcOrd="0" destOrd="0" parTransId="{2A469DC2-2529-436E-9B91-4014F526139D}" sibTransId="{F346913E-D90C-4409-BC43-9767A03E3E3F}"/>
    <dgm:cxn modelId="{C3B24046-E054-4A62-9B50-36EA836226B9}" type="presOf" srcId="{7A9A62CD-80A4-4A44-917B-47FE8554CF1B}" destId="{C4AC4080-F02C-4C77-920B-CDFE75F73D5D}" srcOrd="0" destOrd="0" presId="urn:microsoft.com/office/officeart/2005/8/layout/venn3"/>
    <dgm:cxn modelId="{F7931CEE-165D-4BE9-984A-7E4F120A1A14}" srcId="{DF07BD60-1081-4FA9-9858-4E2E612C92A8}" destId="{530A063B-B76E-4733-AC1B-C736AB58CE14}" srcOrd="0" destOrd="0" parTransId="{ABE52806-E9A5-4D24-9C82-17A337C769FB}" sibTransId="{DB7DB102-F117-4391-8C65-AE691EE7026F}"/>
    <dgm:cxn modelId="{1BEADCB2-9380-42B4-B515-5F32F8FDC29E}" type="presParOf" srcId="{282990ED-6E65-4F90-96D0-4C6097129223}" destId="{4927D51F-7B51-4474-9FA2-B9C0F0CD2949}" srcOrd="0" destOrd="0" presId="urn:microsoft.com/office/officeart/2005/8/layout/venn3"/>
    <dgm:cxn modelId="{AE9B2BD4-0A63-48DC-89EE-1C16A3690B79}" type="presParOf" srcId="{282990ED-6E65-4F90-96D0-4C6097129223}" destId="{49D46AED-4F34-4A37-B50E-2A00A453EA7D}" srcOrd="1" destOrd="0" presId="urn:microsoft.com/office/officeart/2005/8/layout/venn3"/>
    <dgm:cxn modelId="{7E26BF23-6250-41D8-A7B4-F33C420C9F8D}" type="presParOf" srcId="{282990ED-6E65-4F90-96D0-4C6097129223}" destId="{22F379D3-77B8-4DAB-BCCA-B5906D1DA1F1}" srcOrd="2" destOrd="0" presId="urn:microsoft.com/office/officeart/2005/8/layout/venn3"/>
    <dgm:cxn modelId="{0691CA0B-94D0-4F5D-B060-242C97832D2F}" type="presParOf" srcId="{282990ED-6E65-4F90-96D0-4C6097129223}" destId="{866E1704-3F9B-4C91-8AD5-413644F4B7F9}" srcOrd="3" destOrd="0" presId="urn:microsoft.com/office/officeart/2005/8/layout/venn3"/>
    <dgm:cxn modelId="{B4E27E8C-D38A-4CB0-A3AA-3B1870B3EF3A}" type="presParOf" srcId="{282990ED-6E65-4F90-96D0-4C6097129223}" destId="{C4AC4080-F02C-4C77-920B-CDFE75F73D5D}" srcOrd="4" destOrd="0" presId="urn:microsoft.com/office/officeart/2005/8/layout/venn3"/>
    <dgm:cxn modelId="{33EF3938-D707-465F-8EB9-51AF5B295BBC}" type="presParOf" srcId="{282990ED-6E65-4F90-96D0-4C6097129223}" destId="{2235BA93-7F81-4BDC-A510-4DEB4A41FF8F}" srcOrd="5" destOrd="0" presId="urn:microsoft.com/office/officeart/2005/8/layout/venn3"/>
    <dgm:cxn modelId="{A096006B-8E01-4189-887C-F59FE96F1D38}" type="presParOf" srcId="{282990ED-6E65-4F90-96D0-4C6097129223}" destId="{8F321964-47DE-414C-96F9-575FE72198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7180F-25B5-49FD-BA39-1F59FAAC9F2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624650-0D32-4EF7-B5D5-E84549F7B412}">
      <dgm:prSet custT="1"/>
      <dgm:spPr/>
      <dgm:t>
        <a:bodyPr/>
        <a:lstStyle/>
        <a:p>
          <a:pPr rtl="0"/>
          <a:r>
            <a:rPr lang="ru-RU" sz="900" b="0" i="0" dirty="0" smtClean="0"/>
            <a:t>Тормозные колодки GoodWill</a:t>
          </a:r>
          <a:r>
            <a:rPr lang="ru-RU" sz="900" b="0" i="0" baseline="30000" dirty="0" smtClean="0"/>
            <a:t>®</a:t>
          </a:r>
          <a:r>
            <a:rPr lang="ru-RU" sz="900" b="0" i="0" dirty="0" smtClean="0"/>
            <a:t> в полной мере, соответствуют требованиям автопроизводителей. При производстве тормозных колодок используются современные технологии, инновационные решения и материалы, направленные на обеспечение:</a:t>
          </a:r>
          <a:endParaRPr lang="ru-RU" sz="900" dirty="0"/>
        </a:p>
      </dgm:t>
    </dgm:pt>
    <dgm:pt modelId="{71048904-D1B3-4624-9060-C29BA0F7C383}" type="parTrans" cxnId="{D09890E8-430E-46ED-9EE5-C8129F170554}">
      <dgm:prSet/>
      <dgm:spPr/>
      <dgm:t>
        <a:bodyPr/>
        <a:lstStyle/>
        <a:p>
          <a:endParaRPr lang="ru-RU" sz="900"/>
        </a:p>
      </dgm:t>
    </dgm:pt>
    <dgm:pt modelId="{D3DC5A2D-61D0-4F82-A9D4-E06302CE135F}" type="sibTrans" cxnId="{D09890E8-430E-46ED-9EE5-C8129F170554}">
      <dgm:prSet/>
      <dgm:spPr/>
      <dgm:t>
        <a:bodyPr/>
        <a:lstStyle/>
        <a:p>
          <a:endParaRPr lang="ru-RU" sz="900"/>
        </a:p>
      </dgm:t>
    </dgm:pt>
    <dgm:pt modelId="{78A4FF77-04EF-4580-AD1F-B97F0455E053}">
      <dgm:prSet custT="1"/>
      <dgm:spPr/>
      <dgm:t>
        <a:bodyPr/>
        <a:lstStyle/>
        <a:p>
          <a:pPr rtl="0"/>
          <a:r>
            <a:rPr lang="ru-RU" sz="900" b="0" i="0" dirty="0" smtClean="0"/>
            <a:t>Надежного торможения</a:t>
          </a:r>
          <a:endParaRPr lang="ru-RU" sz="900" dirty="0"/>
        </a:p>
      </dgm:t>
    </dgm:pt>
    <dgm:pt modelId="{961E2370-5FEC-4C38-B654-266347416580}" type="parTrans" cxnId="{B0E2E246-B18C-491F-94F1-E03C37F12C68}">
      <dgm:prSet/>
      <dgm:spPr/>
      <dgm:t>
        <a:bodyPr/>
        <a:lstStyle/>
        <a:p>
          <a:endParaRPr lang="ru-RU" sz="900"/>
        </a:p>
      </dgm:t>
    </dgm:pt>
    <dgm:pt modelId="{24E86507-3930-4A01-B3D9-F13C57A7E331}" type="sibTrans" cxnId="{B0E2E246-B18C-491F-94F1-E03C37F12C68}">
      <dgm:prSet/>
      <dgm:spPr/>
      <dgm:t>
        <a:bodyPr/>
        <a:lstStyle/>
        <a:p>
          <a:endParaRPr lang="ru-RU" sz="900"/>
        </a:p>
      </dgm:t>
    </dgm:pt>
    <dgm:pt modelId="{C651A0F7-85CC-4785-9956-4C4A0EF8D4F1}">
      <dgm:prSet custT="1"/>
      <dgm:spPr/>
      <dgm:t>
        <a:bodyPr/>
        <a:lstStyle/>
        <a:p>
          <a:pPr rtl="0"/>
          <a:r>
            <a:rPr lang="ru-RU" sz="900" b="0" i="0" dirty="0" smtClean="0"/>
            <a:t>Хорошей и быстрой </a:t>
          </a:r>
          <a:r>
            <a:rPr lang="ru-RU" sz="900" b="0" i="0" dirty="0" err="1" smtClean="0"/>
            <a:t>прираба-тываемости</a:t>
          </a:r>
          <a:r>
            <a:rPr lang="en-US" sz="900" b="0" i="0" dirty="0" smtClean="0"/>
            <a:t> c</a:t>
          </a:r>
          <a:r>
            <a:rPr lang="ru-RU" sz="900" b="0" i="0" dirty="0" smtClean="0"/>
            <a:t> тормозным диском</a:t>
          </a:r>
          <a:endParaRPr lang="ru-RU" sz="900" dirty="0"/>
        </a:p>
      </dgm:t>
    </dgm:pt>
    <dgm:pt modelId="{ED37EEA8-9338-43B9-8025-CD8390DAEE60}" type="parTrans" cxnId="{15D14587-6C37-4052-A0B4-F748085D0B20}">
      <dgm:prSet/>
      <dgm:spPr/>
      <dgm:t>
        <a:bodyPr/>
        <a:lstStyle/>
        <a:p>
          <a:endParaRPr lang="ru-RU" sz="900"/>
        </a:p>
      </dgm:t>
    </dgm:pt>
    <dgm:pt modelId="{CA927347-0D00-4F42-A7B3-272C4C0C7AA2}" type="sibTrans" cxnId="{15D14587-6C37-4052-A0B4-F748085D0B20}">
      <dgm:prSet/>
      <dgm:spPr/>
      <dgm:t>
        <a:bodyPr/>
        <a:lstStyle/>
        <a:p>
          <a:endParaRPr lang="ru-RU" sz="900"/>
        </a:p>
      </dgm:t>
    </dgm:pt>
    <dgm:pt modelId="{20CDFFE9-4F32-4AE5-BB3B-4E97EB680D68}">
      <dgm:prSet custT="1"/>
      <dgm:spPr/>
      <dgm:t>
        <a:bodyPr/>
        <a:lstStyle/>
        <a:p>
          <a:pPr rtl="0"/>
          <a:r>
            <a:rPr lang="ru-RU" sz="900" b="0" i="0" dirty="0" smtClean="0"/>
            <a:t>Стабильного </a:t>
          </a:r>
          <a:r>
            <a:rPr lang="ru-RU" sz="900" b="0" i="0" dirty="0" err="1" smtClean="0"/>
            <a:t>коэффи-циента</a:t>
          </a:r>
          <a:r>
            <a:rPr lang="ru-RU" sz="900" b="0" i="0" dirty="0" smtClean="0"/>
            <a:t> трения в широком диапазоне изменения температуры, давления и скорости</a:t>
          </a:r>
          <a:endParaRPr lang="ru-RU" sz="900" dirty="0"/>
        </a:p>
      </dgm:t>
    </dgm:pt>
    <dgm:pt modelId="{48DBDE3C-4DF2-4844-A99F-1FC6A12C921D}" type="parTrans" cxnId="{90648024-D782-4611-8B4C-97D67981B947}">
      <dgm:prSet/>
      <dgm:spPr/>
      <dgm:t>
        <a:bodyPr/>
        <a:lstStyle/>
        <a:p>
          <a:endParaRPr lang="ru-RU" sz="900"/>
        </a:p>
      </dgm:t>
    </dgm:pt>
    <dgm:pt modelId="{D63BCF13-ACD1-4DBA-B1ED-036D23D0F1AE}" type="sibTrans" cxnId="{90648024-D782-4611-8B4C-97D67981B947}">
      <dgm:prSet/>
      <dgm:spPr/>
      <dgm:t>
        <a:bodyPr/>
        <a:lstStyle/>
        <a:p>
          <a:endParaRPr lang="ru-RU" sz="900"/>
        </a:p>
      </dgm:t>
    </dgm:pt>
    <dgm:pt modelId="{97DC1C80-950F-42C4-BB5F-2A1A48961721}">
      <dgm:prSet custT="1"/>
      <dgm:spPr/>
      <dgm:t>
        <a:bodyPr/>
        <a:lstStyle/>
        <a:p>
          <a:pPr rtl="0"/>
          <a:r>
            <a:rPr lang="ru-RU" sz="900" b="0" i="0" dirty="0" smtClean="0"/>
            <a:t>Оптимальной </a:t>
          </a:r>
          <a:r>
            <a:rPr lang="ru-RU" sz="900" b="0" i="0" dirty="0" err="1" smtClean="0"/>
            <a:t>износостой</a:t>
          </a:r>
          <a:r>
            <a:rPr lang="ru-RU" sz="900" b="0" i="0" dirty="0" smtClean="0"/>
            <a:t>-кости</a:t>
          </a:r>
          <a:endParaRPr lang="ru-RU" sz="900" dirty="0"/>
        </a:p>
      </dgm:t>
    </dgm:pt>
    <dgm:pt modelId="{BBBC810F-1916-4AAA-B9B1-C682AAAB2CC9}" type="parTrans" cxnId="{9C191832-5491-4599-9AD1-870FC95EF641}">
      <dgm:prSet/>
      <dgm:spPr/>
      <dgm:t>
        <a:bodyPr/>
        <a:lstStyle/>
        <a:p>
          <a:endParaRPr lang="ru-RU" sz="900"/>
        </a:p>
      </dgm:t>
    </dgm:pt>
    <dgm:pt modelId="{6FDC3612-3EEE-4D16-94C0-62F3446F1786}" type="sibTrans" cxnId="{9C191832-5491-4599-9AD1-870FC95EF641}">
      <dgm:prSet/>
      <dgm:spPr/>
      <dgm:t>
        <a:bodyPr/>
        <a:lstStyle/>
        <a:p>
          <a:endParaRPr lang="ru-RU" sz="900"/>
        </a:p>
      </dgm:t>
    </dgm:pt>
    <dgm:pt modelId="{4CD8954D-06BD-4E20-98CB-A158BBD2BB78}">
      <dgm:prSet custT="1"/>
      <dgm:spPr/>
      <dgm:t>
        <a:bodyPr/>
        <a:lstStyle/>
        <a:p>
          <a:pPr rtl="0"/>
          <a:r>
            <a:rPr lang="ru-RU" sz="900" b="0" i="0" dirty="0" smtClean="0"/>
            <a:t>Экологической безопасности (</a:t>
          </a:r>
          <a:r>
            <a:rPr lang="ru-RU" sz="900" b="0" i="0" dirty="0" err="1" smtClean="0"/>
            <a:t>безасбесто</a:t>
          </a:r>
          <a:r>
            <a:rPr lang="ru-RU" sz="900" b="0" i="0" dirty="0" smtClean="0"/>
            <a:t>-вые технологии, отсутствие вредных материалов)</a:t>
          </a:r>
          <a:endParaRPr lang="ru-RU" sz="900" dirty="0"/>
        </a:p>
      </dgm:t>
    </dgm:pt>
    <dgm:pt modelId="{2AC55493-213F-41D4-93F9-EDFDD8E849CC}" type="parTrans" cxnId="{168A1EB0-5249-43DD-80DD-9F9C1E17EC0D}">
      <dgm:prSet/>
      <dgm:spPr/>
      <dgm:t>
        <a:bodyPr/>
        <a:lstStyle/>
        <a:p>
          <a:endParaRPr lang="ru-RU" sz="900"/>
        </a:p>
      </dgm:t>
    </dgm:pt>
    <dgm:pt modelId="{8F044075-F59D-4167-A9DE-D1ABD0B9A654}" type="sibTrans" cxnId="{168A1EB0-5249-43DD-80DD-9F9C1E17EC0D}">
      <dgm:prSet/>
      <dgm:spPr/>
      <dgm:t>
        <a:bodyPr/>
        <a:lstStyle/>
        <a:p>
          <a:endParaRPr lang="ru-RU" sz="900"/>
        </a:p>
      </dgm:t>
    </dgm:pt>
    <dgm:pt modelId="{451B7B08-11ED-4F4B-9D1D-4866336F18CC}">
      <dgm:prSet custT="1"/>
      <dgm:spPr/>
      <dgm:t>
        <a:bodyPr/>
        <a:lstStyle/>
        <a:p>
          <a:pPr rtl="0"/>
          <a:r>
            <a:rPr lang="ru-RU" sz="900" b="0" i="0" dirty="0" smtClean="0"/>
            <a:t>Комфорта (тормозные колодки имеют </a:t>
          </a:r>
          <a:r>
            <a:rPr lang="ru-RU" sz="900" b="0" i="0" dirty="0" err="1" smtClean="0"/>
            <a:t>шумопогло-щающие</a:t>
          </a:r>
          <a:r>
            <a:rPr lang="ru-RU" sz="900" b="0" i="0" dirty="0" smtClean="0"/>
            <a:t> пластины)</a:t>
          </a:r>
          <a:endParaRPr lang="ru-RU" sz="900" dirty="0"/>
        </a:p>
      </dgm:t>
    </dgm:pt>
    <dgm:pt modelId="{A37A6630-92B2-408B-90A2-BE814B4D9804}" type="parTrans" cxnId="{EEB6548E-8D84-40BF-8AB4-3CA06946F21F}">
      <dgm:prSet/>
      <dgm:spPr/>
      <dgm:t>
        <a:bodyPr/>
        <a:lstStyle/>
        <a:p>
          <a:endParaRPr lang="ru-RU" sz="900"/>
        </a:p>
      </dgm:t>
    </dgm:pt>
    <dgm:pt modelId="{2BC8426A-5466-4186-9C85-8A95EF673DD0}" type="sibTrans" cxnId="{EEB6548E-8D84-40BF-8AB4-3CA06946F21F}">
      <dgm:prSet/>
      <dgm:spPr/>
      <dgm:t>
        <a:bodyPr/>
        <a:lstStyle/>
        <a:p>
          <a:endParaRPr lang="ru-RU" sz="900"/>
        </a:p>
      </dgm:t>
    </dgm:pt>
    <dgm:pt modelId="{A87D0C66-7213-4716-9C5A-EC0226ABE5FD}">
      <dgm:prSet custT="1"/>
      <dgm:spPr/>
      <dgm:t>
        <a:bodyPr/>
        <a:lstStyle/>
        <a:p>
          <a:pPr rtl="0"/>
          <a:r>
            <a:rPr lang="ru-RU" sz="900" b="0" i="0" dirty="0" smtClean="0"/>
            <a:t>Повышение стойкости к коррозии</a:t>
          </a:r>
          <a:endParaRPr lang="ru-RU" sz="900" dirty="0"/>
        </a:p>
      </dgm:t>
    </dgm:pt>
    <dgm:pt modelId="{1C64164C-7CE6-41A1-BA19-A999E6A577FA}" type="parTrans" cxnId="{E42765D5-A4D3-48E9-9B58-D2DCEEC11B7A}">
      <dgm:prSet/>
      <dgm:spPr/>
      <dgm:t>
        <a:bodyPr/>
        <a:lstStyle/>
        <a:p>
          <a:endParaRPr lang="ru-RU" sz="900"/>
        </a:p>
      </dgm:t>
    </dgm:pt>
    <dgm:pt modelId="{22CD8AE5-011B-4849-BEFA-6E73C83CF93A}" type="sibTrans" cxnId="{E42765D5-A4D3-48E9-9B58-D2DCEEC11B7A}">
      <dgm:prSet/>
      <dgm:spPr/>
      <dgm:t>
        <a:bodyPr/>
        <a:lstStyle/>
        <a:p>
          <a:endParaRPr lang="ru-RU" sz="900"/>
        </a:p>
      </dgm:t>
    </dgm:pt>
    <dgm:pt modelId="{60CDAC99-CE95-4559-B8F8-E207E347C4F1}" type="pres">
      <dgm:prSet presAssocID="{2997180F-25B5-49FD-BA39-1F59FAAC9F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478D7-D06B-424B-A2E4-83FBBC295F44}" type="pres">
      <dgm:prSet presAssocID="{2997180F-25B5-49FD-BA39-1F59FAAC9F28}" presName="radial" presStyleCnt="0">
        <dgm:presLayoutVars>
          <dgm:animLvl val="ctr"/>
        </dgm:presLayoutVars>
      </dgm:prSet>
      <dgm:spPr/>
    </dgm:pt>
    <dgm:pt modelId="{E1983AD0-C1BE-428C-83A6-CAB4F13A7119}" type="pres">
      <dgm:prSet presAssocID="{9E624650-0D32-4EF7-B5D5-E84549F7B412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EBEA2828-6AC2-42E3-8979-47054FDDEDCA}" type="pres">
      <dgm:prSet presAssocID="{78A4FF77-04EF-4580-AD1F-B97F0455E053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DF84B-EBC8-4335-BFE0-A43B56D0CF00}" type="pres">
      <dgm:prSet presAssocID="{C651A0F7-85CC-4785-9956-4C4A0EF8D4F1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2228B-A319-4C10-A1C3-696C8957BB07}" type="pres">
      <dgm:prSet presAssocID="{20CDFFE9-4F32-4AE5-BB3B-4E97EB680D6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5D10D-5152-47DA-AEDA-F16F918F99F2}" type="pres">
      <dgm:prSet presAssocID="{97DC1C80-950F-42C4-BB5F-2A1A4896172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240B4-7534-4439-8784-B10D0A7EE3BF}" type="pres">
      <dgm:prSet presAssocID="{4CD8954D-06BD-4E20-98CB-A158BBD2BB78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ACFEE-CF91-4A4C-90EF-777410B2EF5C}" type="pres">
      <dgm:prSet presAssocID="{451B7B08-11ED-4F4B-9D1D-4866336F18CC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4DEBF-757D-4CC9-ADA5-5FC832EFD09E}" type="pres">
      <dgm:prSet presAssocID="{A87D0C66-7213-4716-9C5A-EC0226ABE5FD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6548E-8D84-40BF-8AB4-3CA06946F21F}" srcId="{9E624650-0D32-4EF7-B5D5-E84549F7B412}" destId="{451B7B08-11ED-4F4B-9D1D-4866336F18CC}" srcOrd="5" destOrd="0" parTransId="{A37A6630-92B2-408B-90A2-BE814B4D9804}" sibTransId="{2BC8426A-5466-4186-9C85-8A95EF673DD0}"/>
    <dgm:cxn modelId="{3DA8E136-EB10-4938-B00C-EDA30B6A2B25}" type="presOf" srcId="{9E624650-0D32-4EF7-B5D5-E84549F7B412}" destId="{E1983AD0-C1BE-428C-83A6-CAB4F13A7119}" srcOrd="0" destOrd="0" presId="urn:microsoft.com/office/officeart/2005/8/layout/radial3"/>
    <dgm:cxn modelId="{D09890E8-430E-46ED-9EE5-C8129F170554}" srcId="{2997180F-25B5-49FD-BA39-1F59FAAC9F28}" destId="{9E624650-0D32-4EF7-B5D5-E84549F7B412}" srcOrd="0" destOrd="0" parTransId="{71048904-D1B3-4624-9060-C29BA0F7C383}" sibTransId="{D3DC5A2D-61D0-4F82-A9D4-E06302CE135F}"/>
    <dgm:cxn modelId="{0E975472-920E-4C81-A0A5-0451BC7093BC}" type="presOf" srcId="{20CDFFE9-4F32-4AE5-BB3B-4E97EB680D68}" destId="{B412228B-A319-4C10-A1C3-696C8957BB07}" srcOrd="0" destOrd="0" presId="urn:microsoft.com/office/officeart/2005/8/layout/radial3"/>
    <dgm:cxn modelId="{9C191832-5491-4599-9AD1-870FC95EF641}" srcId="{9E624650-0D32-4EF7-B5D5-E84549F7B412}" destId="{97DC1C80-950F-42C4-BB5F-2A1A48961721}" srcOrd="3" destOrd="0" parTransId="{BBBC810F-1916-4AAA-B9B1-C682AAAB2CC9}" sibTransId="{6FDC3612-3EEE-4D16-94C0-62F3446F1786}"/>
    <dgm:cxn modelId="{B8B4A2BD-9BB2-4BCC-8971-6253E12DD230}" type="presOf" srcId="{2997180F-25B5-49FD-BA39-1F59FAAC9F28}" destId="{60CDAC99-CE95-4559-B8F8-E207E347C4F1}" srcOrd="0" destOrd="0" presId="urn:microsoft.com/office/officeart/2005/8/layout/radial3"/>
    <dgm:cxn modelId="{B0E2E246-B18C-491F-94F1-E03C37F12C68}" srcId="{9E624650-0D32-4EF7-B5D5-E84549F7B412}" destId="{78A4FF77-04EF-4580-AD1F-B97F0455E053}" srcOrd="0" destOrd="0" parTransId="{961E2370-5FEC-4C38-B654-266347416580}" sibTransId="{24E86507-3930-4A01-B3D9-F13C57A7E331}"/>
    <dgm:cxn modelId="{90648024-D782-4611-8B4C-97D67981B947}" srcId="{9E624650-0D32-4EF7-B5D5-E84549F7B412}" destId="{20CDFFE9-4F32-4AE5-BB3B-4E97EB680D68}" srcOrd="2" destOrd="0" parTransId="{48DBDE3C-4DF2-4844-A99F-1FC6A12C921D}" sibTransId="{D63BCF13-ACD1-4DBA-B1ED-036D23D0F1AE}"/>
    <dgm:cxn modelId="{168A1EB0-5249-43DD-80DD-9F9C1E17EC0D}" srcId="{9E624650-0D32-4EF7-B5D5-E84549F7B412}" destId="{4CD8954D-06BD-4E20-98CB-A158BBD2BB78}" srcOrd="4" destOrd="0" parTransId="{2AC55493-213F-41D4-93F9-EDFDD8E849CC}" sibTransId="{8F044075-F59D-4167-A9DE-D1ABD0B9A654}"/>
    <dgm:cxn modelId="{15D14587-6C37-4052-A0B4-F748085D0B20}" srcId="{9E624650-0D32-4EF7-B5D5-E84549F7B412}" destId="{C651A0F7-85CC-4785-9956-4C4A0EF8D4F1}" srcOrd="1" destOrd="0" parTransId="{ED37EEA8-9338-43B9-8025-CD8390DAEE60}" sibTransId="{CA927347-0D00-4F42-A7B3-272C4C0C7AA2}"/>
    <dgm:cxn modelId="{E42765D5-A4D3-48E9-9B58-D2DCEEC11B7A}" srcId="{9E624650-0D32-4EF7-B5D5-E84549F7B412}" destId="{A87D0C66-7213-4716-9C5A-EC0226ABE5FD}" srcOrd="6" destOrd="0" parTransId="{1C64164C-7CE6-41A1-BA19-A999E6A577FA}" sibTransId="{22CD8AE5-011B-4849-BEFA-6E73C83CF93A}"/>
    <dgm:cxn modelId="{AF057631-139D-4F24-9F74-9AE4F0B3DB62}" type="presOf" srcId="{97DC1C80-950F-42C4-BB5F-2A1A48961721}" destId="{F525D10D-5152-47DA-AEDA-F16F918F99F2}" srcOrd="0" destOrd="0" presId="urn:microsoft.com/office/officeart/2005/8/layout/radial3"/>
    <dgm:cxn modelId="{5B97602E-DF17-420B-9BD8-EC5974816464}" type="presOf" srcId="{A87D0C66-7213-4716-9C5A-EC0226ABE5FD}" destId="{6004DEBF-757D-4CC9-ADA5-5FC832EFD09E}" srcOrd="0" destOrd="0" presId="urn:microsoft.com/office/officeart/2005/8/layout/radial3"/>
    <dgm:cxn modelId="{F40ED7D2-B32A-4A51-B222-E9A16EA161F4}" type="presOf" srcId="{78A4FF77-04EF-4580-AD1F-B97F0455E053}" destId="{EBEA2828-6AC2-42E3-8979-47054FDDEDCA}" srcOrd="0" destOrd="0" presId="urn:microsoft.com/office/officeart/2005/8/layout/radial3"/>
    <dgm:cxn modelId="{E61534B0-5555-44C1-9F15-F878636AE225}" type="presOf" srcId="{451B7B08-11ED-4F4B-9D1D-4866336F18CC}" destId="{804ACFEE-CF91-4A4C-90EF-777410B2EF5C}" srcOrd="0" destOrd="0" presId="urn:microsoft.com/office/officeart/2005/8/layout/radial3"/>
    <dgm:cxn modelId="{D6974680-D59F-41E1-A6F8-85B3B76F4B8B}" type="presOf" srcId="{4CD8954D-06BD-4E20-98CB-A158BBD2BB78}" destId="{D48240B4-7534-4439-8784-B10D0A7EE3BF}" srcOrd="0" destOrd="0" presId="urn:microsoft.com/office/officeart/2005/8/layout/radial3"/>
    <dgm:cxn modelId="{A2593058-06A9-461E-BB21-0507A6715362}" type="presOf" srcId="{C651A0F7-85CC-4785-9956-4C4A0EF8D4F1}" destId="{CC1DF84B-EBC8-4335-BFE0-A43B56D0CF00}" srcOrd="0" destOrd="0" presId="urn:microsoft.com/office/officeart/2005/8/layout/radial3"/>
    <dgm:cxn modelId="{37C9F246-1638-4BB0-B3F5-16471AF20A91}" type="presParOf" srcId="{60CDAC99-CE95-4559-B8F8-E207E347C4F1}" destId="{BDE478D7-D06B-424B-A2E4-83FBBC295F44}" srcOrd="0" destOrd="0" presId="urn:microsoft.com/office/officeart/2005/8/layout/radial3"/>
    <dgm:cxn modelId="{259E59FB-7FD8-4E49-B0BD-C4D20CFEE4C1}" type="presParOf" srcId="{BDE478D7-D06B-424B-A2E4-83FBBC295F44}" destId="{E1983AD0-C1BE-428C-83A6-CAB4F13A7119}" srcOrd="0" destOrd="0" presId="urn:microsoft.com/office/officeart/2005/8/layout/radial3"/>
    <dgm:cxn modelId="{249D9D0F-48D5-485A-8290-FE4DCCA620E7}" type="presParOf" srcId="{BDE478D7-D06B-424B-A2E4-83FBBC295F44}" destId="{EBEA2828-6AC2-42E3-8979-47054FDDEDCA}" srcOrd="1" destOrd="0" presId="urn:microsoft.com/office/officeart/2005/8/layout/radial3"/>
    <dgm:cxn modelId="{3DB92CF7-74BF-4403-AE09-3FAE3053ECA4}" type="presParOf" srcId="{BDE478D7-D06B-424B-A2E4-83FBBC295F44}" destId="{CC1DF84B-EBC8-4335-BFE0-A43B56D0CF00}" srcOrd="2" destOrd="0" presId="urn:microsoft.com/office/officeart/2005/8/layout/radial3"/>
    <dgm:cxn modelId="{1B42EB48-DB78-4B09-8D95-1981FA251D6B}" type="presParOf" srcId="{BDE478D7-D06B-424B-A2E4-83FBBC295F44}" destId="{B412228B-A319-4C10-A1C3-696C8957BB07}" srcOrd="3" destOrd="0" presId="urn:microsoft.com/office/officeart/2005/8/layout/radial3"/>
    <dgm:cxn modelId="{19231304-E569-483C-BD03-AC1765B4CD2D}" type="presParOf" srcId="{BDE478D7-D06B-424B-A2E4-83FBBC295F44}" destId="{F525D10D-5152-47DA-AEDA-F16F918F99F2}" srcOrd="4" destOrd="0" presId="urn:microsoft.com/office/officeart/2005/8/layout/radial3"/>
    <dgm:cxn modelId="{9EF71DB5-D204-4E10-B5FC-74BD39FBD3FA}" type="presParOf" srcId="{BDE478D7-D06B-424B-A2E4-83FBBC295F44}" destId="{D48240B4-7534-4439-8784-B10D0A7EE3BF}" srcOrd="5" destOrd="0" presId="urn:microsoft.com/office/officeart/2005/8/layout/radial3"/>
    <dgm:cxn modelId="{8CE0D54B-F8F1-44CC-95D9-64F965D96D2F}" type="presParOf" srcId="{BDE478D7-D06B-424B-A2E4-83FBBC295F44}" destId="{804ACFEE-CF91-4A4C-90EF-777410B2EF5C}" srcOrd="6" destOrd="0" presId="urn:microsoft.com/office/officeart/2005/8/layout/radial3"/>
    <dgm:cxn modelId="{9FA902AF-D152-4882-9A07-84661590AAC3}" type="presParOf" srcId="{BDE478D7-D06B-424B-A2E4-83FBBC295F44}" destId="{6004DEBF-757D-4CC9-ADA5-5FC832EFD09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EFFC8-48F3-464E-96C0-AC875D43EE7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74433-C1FF-4320-8AE2-39FE414A6CC5}">
      <dgm:prSet/>
      <dgm:spPr/>
      <dgm:t>
        <a:bodyPr/>
        <a:lstStyle/>
        <a:p>
          <a:pPr rtl="0"/>
          <a:r>
            <a:rPr lang="ru-RU" b="0" i="0" dirty="0" smtClean="0"/>
            <a:t>Щетки стеклоочистителей GoodWill</a:t>
          </a:r>
          <a:r>
            <a:rPr lang="ru-RU" b="0" i="0" baseline="30000" dirty="0" smtClean="0"/>
            <a:t>®</a:t>
          </a:r>
          <a:r>
            <a:rPr lang="ru-RU" b="0" i="0" dirty="0" smtClean="0"/>
            <a:t> обеспечивают эффективную очистку стекла в любых погодных и климатических условиях.</a:t>
          </a:r>
          <a:endParaRPr lang="ru-RU" dirty="0"/>
        </a:p>
      </dgm:t>
    </dgm:pt>
    <dgm:pt modelId="{46AE0C56-383A-410F-B861-AA5805965D87}" type="parTrans" cxnId="{36192679-B7CB-413E-BB34-734C7A42C854}">
      <dgm:prSet/>
      <dgm:spPr/>
      <dgm:t>
        <a:bodyPr/>
        <a:lstStyle/>
        <a:p>
          <a:endParaRPr lang="ru-RU"/>
        </a:p>
      </dgm:t>
    </dgm:pt>
    <dgm:pt modelId="{62ED5B59-DD87-4317-9D7A-C849CD352FCA}" type="sibTrans" cxnId="{36192679-B7CB-413E-BB34-734C7A42C85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CDD5BB-60BB-46CF-A1C4-6F3E085B7590}">
      <dgm:prSet/>
      <dgm:spPr/>
      <dgm:t>
        <a:bodyPr/>
        <a:lstStyle/>
        <a:p>
          <a:pPr rtl="0"/>
          <a:r>
            <a:rPr lang="ru-RU" b="0" i="0" dirty="0" smtClean="0"/>
            <a:t>Исключают неравномерное движение, вибрации и проскальзывание.</a:t>
          </a:r>
          <a:r>
            <a:rPr lang="en-US" b="0" i="0" dirty="0" smtClean="0"/>
            <a:t> </a:t>
          </a:r>
          <a:r>
            <a:rPr lang="ru-RU" b="0" i="0" dirty="0" smtClean="0"/>
            <a:t>Стеклоочистители комплектуются креплениями, позволяющими устанавливать их на все виды транспортных средств.</a:t>
          </a:r>
          <a:endParaRPr lang="ru-RU" dirty="0"/>
        </a:p>
      </dgm:t>
    </dgm:pt>
    <dgm:pt modelId="{0FF3AF0D-D3F3-471E-BBFE-BB35F9BF346B}" type="parTrans" cxnId="{78BD8C76-4781-4EE3-88BA-93372152B4DA}">
      <dgm:prSet/>
      <dgm:spPr/>
      <dgm:t>
        <a:bodyPr/>
        <a:lstStyle/>
        <a:p>
          <a:endParaRPr lang="ru-RU"/>
        </a:p>
      </dgm:t>
    </dgm:pt>
    <dgm:pt modelId="{79DE2D9B-FD55-4D5C-9097-E6F88EB0C7FE}" type="sibTrans" cxnId="{78BD8C76-4781-4EE3-88BA-93372152B4D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1A595D-E653-4904-8085-E213AD5BED83}">
      <dgm:prSet/>
      <dgm:spPr/>
      <dgm:t>
        <a:bodyPr/>
        <a:lstStyle/>
        <a:p>
          <a:pPr rtl="0"/>
          <a:r>
            <a:rPr lang="ru-RU" b="0" i="0" dirty="0" smtClean="0"/>
            <a:t>Резина для лезвий стеклоочистителей производится на заводе </a:t>
          </a:r>
          <a:r>
            <a:rPr lang="ru-RU" b="0" i="0" dirty="0" err="1" smtClean="0"/>
            <a:t>Fukoku</a:t>
          </a:r>
          <a:r>
            <a:rPr lang="ru-RU" b="0" i="0" dirty="0" smtClean="0"/>
            <a:t> (</a:t>
          </a:r>
          <a:r>
            <a:rPr lang="ru-RU" b="0" i="0" dirty="0" err="1" smtClean="0"/>
            <a:t>Japan</a:t>
          </a:r>
          <a:r>
            <a:rPr lang="ru-RU" b="0" i="0" dirty="0" smtClean="0"/>
            <a:t>), поставляющем щетки на конвейер </a:t>
          </a:r>
          <a:r>
            <a:rPr lang="ru-RU" b="0" i="0" dirty="0" err="1" smtClean="0"/>
            <a:t>Nissan</a:t>
          </a:r>
          <a:r>
            <a:rPr lang="ru-RU" b="0" i="0" dirty="0" smtClean="0"/>
            <a:t> (</a:t>
          </a:r>
          <a:r>
            <a:rPr lang="ru-RU" b="0" i="0" dirty="0" err="1" smtClean="0"/>
            <a:t>Japan</a:t>
          </a:r>
          <a:r>
            <a:rPr lang="ru-RU" b="0" i="0" dirty="0" smtClean="0"/>
            <a:t>) </a:t>
          </a:r>
          <a:r>
            <a:rPr lang="ru-RU" b="0" i="0" dirty="0" err="1" smtClean="0"/>
            <a:t>Group</a:t>
          </a:r>
          <a:r>
            <a:rPr lang="ru-RU" b="0" i="0" dirty="0" smtClean="0"/>
            <a:t>. В составе лезвий щеток используется природный каучук с графитовым покрытием, снижающих износ, шумность трения и увеличивающих срок службы.</a:t>
          </a:r>
          <a:endParaRPr lang="ru-RU" dirty="0"/>
        </a:p>
      </dgm:t>
    </dgm:pt>
    <dgm:pt modelId="{0A353F1C-80CD-440B-BCD4-2F737D55417A}" type="parTrans" cxnId="{74FCB0B4-5715-4611-A287-8FC9E4DBC0AD}">
      <dgm:prSet/>
      <dgm:spPr/>
      <dgm:t>
        <a:bodyPr/>
        <a:lstStyle/>
        <a:p>
          <a:endParaRPr lang="ru-RU"/>
        </a:p>
      </dgm:t>
    </dgm:pt>
    <dgm:pt modelId="{B93979E3-0E50-47E6-BC79-E60C8554984D}" type="sibTrans" cxnId="{74FCB0B4-5715-4611-A287-8FC9E4DBC0A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009B2F-466E-4AE2-AC59-D7360E761647}" type="pres">
      <dgm:prSet presAssocID="{AAFEFFC8-48F3-464E-96C0-AC875D43EE7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C5D8D5F-6DF3-4E06-AB10-7755EB18B840}" type="pres">
      <dgm:prSet presAssocID="{78D74433-C1FF-4320-8AE2-39FE414A6CC5}" presName="parent_text_1" presStyleLbl="revTx" presStyleIdx="0" presStyleCnt="3" custScaleY="56700" custLinFactNeighborX="-43120" custLinFactNeighborY="-37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306A-47DB-40FB-B6E2-F7784BB07AAC}" type="pres">
      <dgm:prSet presAssocID="{78D74433-C1FF-4320-8AE2-39FE414A6CC5}" presName="image_accent_1" presStyleCnt="0"/>
      <dgm:spPr/>
    </dgm:pt>
    <dgm:pt modelId="{55968CE8-68C4-492C-9833-B0FE1391FCBD}" type="pres">
      <dgm:prSet presAssocID="{78D74433-C1FF-4320-8AE2-39FE414A6CC5}" presName="imageAccentRepeatNode" presStyleLbl="alignNode1" presStyleIdx="0" presStyleCnt="6" custScaleX="147154" custScaleY="138156" custLinFactNeighborX="-48095" custLinFactNeighborY="-11525"/>
      <dgm:spPr/>
    </dgm:pt>
    <dgm:pt modelId="{3B190F80-5D4D-4E55-9F2D-0636ED27EA90}" type="pres">
      <dgm:prSet presAssocID="{78D74433-C1FF-4320-8AE2-39FE414A6CC5}" presName="accent_1" presStyleLbl="alignNode1" presStyleIdx="1" presStyleCnt="6"/>
      <dgm:spPr/>
    </dgm:pt>
    <dgm:pt modelId="{67220E40-643A-48E8-B489-0ED00541D094}" type="pres">
      <dgm:prSet presAssocID="{62ED5B59-DD87-4317-9D7A-C849CD352FCA}" presName="image_1" presStyleCnt="0"/>
      <dgm:spPr/>
    </dgm:pt>
    <dgm:pt modelId="{31035C5A-E4B7-4EE2-A28E-705B2419CE20}" type="pres">
      <dgm:prSet presAssocID="{62ED5B59-DD87-4317-9D7A-C849CD352FCA}" presName="imageRepeatNode" presStyleLbl="fgImgPlace1" presStyleIdx="0" presStyleCnt="3" custScaleX="147154" custScaleY="138156" custLinFactNeighborX="-52076" custLinFactNeighborY="-12483"/>
      <dgm:spPr/>
      <dgm:t>
        <a:bodyPr/>
        <a:lstStyle/>
        <a:p>
          <a:endParaRPr lang="ru-RU"/>
        </a:p>
      </dgm:t>
    </dgm:pt>
    <dgm:pt modelId="{402BD7CF-8DD7-45AD-B207-9ED8F229D2A6}" type="pres">
      <dgm:prSet presAssocID="{19CDD5BB-60BB-46CF-A1C4-6F3E085B7590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DEB77-430D-424F-AFDE-48C72AD946A4}" type="pres">
      <dgm:prSet presAssocID="{19CDD5BB-60BB-46CF-A1C4-6F3E085B7590}" presName="image_accent_2" presStyleCnt="0"/>
      <dgm:spPr/>
    </dgm:pt>
    <dgm:pt modelId="{A81468C4-0CF9-4693-B3EE-AAE3F3FCC666}" type="pres">
      <dgm:prSet presAssocID="{19CDD5BB-60BB-46CF-A1C4-6F3E085B7590}" presName="imageAccentRepeatNode" presStyleLbl="alignNode1" presStyleIdx="2" presStyleCnt="6"/>
      <dgm:spPr/>
    </dgm:pt>
    <dgm:pt modelId="{9D465B40-EB3E-48D5-A9D1-CD67368B8E3D}" type="pres">
      <dgm:prSet presAssocID="{79DE2D9B-FD55-4D5C-9097-E6F88EB0C7FE}" presName="image_2" presStyleCnt="0"/>
      <dgm:spPr/>
    </dgm:pt>
    <dgm:pt modelId="{F400A986-FAEB-4F10-9FD9-C464B451DBBB}" type="pres">
      <dgm:prSet presAssocID="{79DE2D9B-FD55-4D5C-9097-E6F88EB0C7F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26207B29-F259-4A52-AD85-71B48A6003F5}" type="pres">
      <dgm:prSet presAssocID="{8C1A595D-E653-4904-8085-E213AD5BED83}" presName="image_accent_3" presStyleCnt="0"/>
      <dgm:spPr/>
    </dgm:pt>
    <dgm:pt modelId="{6CD52854-E1DE-4918-90FA-4722BA9104DD}" type="pres">
      <dgm:prSet presAssocID="{8C1A595D-E653-4904-8085-E213AD5BED83}" presName="imageAccentRepeatNode" presStyleLbl="alignNode1" presStyleIdx="3" presStyleCnt="6"/>
      <dgm:spPr/>
    </dgm:pt>
    <dgm:pt modelId="{20F7AEE7-248B-45CE-9BF8-06F71FCB8E4B}" type="pres">
      <dgm:prSet presAssocID="{8C1A595D-E653-4904-8085-E213AD5BED83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8F833-CB8E-4E55-B6F1-0368256A9A0F}" type="pres">
      <dgm:prSet presAssocID="{8C1A595D-E653-4904-8085-E213AD5BED83}" presName="accent_2" presStyleLbl="alignNode1" presStyleIdx="4" presStyleCnt="6"/>
      <dgm:spPr/>
    </dgm:pt>
    <dgm:pt modelId="{43F6D36B-F01C-4291-9D85-522A88072F3F}" type="pres">
      <dgm:prSet presAssocID="{8C1A595D-E653-4904-8085-E213AD5BED83}" presName="accent_3" presStyleLbl="alignNode1" presStyleIdx="5" presStyleCnt="6"/>
      <dgm:spPr/>
    </dgm:pt>
    <dgm:pt modelId="{10BFCEF1-FFFE-47EA-A362-934BFD0FD077}" type="pres">
      <dgm:prSet presAssocID="{B93979E3-0E50-47E6-BC79-E60C8554984D}" presName="image_3" presStyleCnt="0"/>
      <dgm:spPr/>
    </dgm:pt>
    <dgm:pt modelId="{98D4D9F9-9ABC-418F-8C28-7804107B4DFE}" type="pres">
      <dgm:prSet presAssocID="{B93979E3-0E50-47E6-BC79-E60C8554984D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502E6D78-5B8F-447A-AC5F-113D0D7AED21}" type="presOf" srcId="{79DE2D9B-FD55-4D5C-9097-E6F88EB0C7FE}" destId="{F400A986-FAEB-4F10-9FD9-C464B451DBBB}" srcOrd="0" destOrd="0" presId="urn:microsoft.com/office/officeart/2008/layout/BubblePictureList"/>
    <dgm:cxn modelId="{5D3C5D88-FBAC-4000-A16B-F55FE15E5039}" type="presOf" srcId="{AAFEFFC8-48F3-464E-96C0-AC875D43EE7F}" destId="{60009B2F-466E-4AE2-AC59-D7360E761647}" srcOrd="0" destOrd="0" presId="urn:microsoft.com/office/officeart/2008/layout/BubblePictureList"/>
    <dgm:cxn modelId="{36192679-B7CB-413E-BB34-734C7A42C854}" srcId="{AAFEFFC8-48F3-464E-96C0-AC875D43EE7F}" destId="{78D74433-C1FF-4320-8AE2-39FE414A6CC5}" srcOrd="0" destOrd="0" parTransId="{46AE0C56-383A-410F-B861-AA5805965D87}" sibTransId="{62ED5B59-DD87-4317-9D7A-C849CD352FCA}"/>
    <dgm:cxn modelId="{4258986C-CA7E-4CAE-8476-B38D59A217B0}" type="presOf" srcId="{19CDD5BB-60BB-46CF-A1C4-6F3E085B7590}" destId="{402BD7CF-8DD7-45AD-B207-9ED8F229D2A6}" srcOrd="0" destOrd="0" presId="urn:microsoft.com/office/officeart/2008/layout/BubblePictureList"/>
    <dgm:cxn modelId="{78BD8C76-4781-4EE3-88BA-93372152B4DA}" srcId="{AAFEFFC8-48F3-464E-96C0-AC875D43EE7F}" destId="{19CDD5BB-60BB-46CF-A1C4-6F3E085B7590}" srcOrd="1" destOrd="0" parTransId="{0FF3AF0D-D3F3-471E-BBFE-BB35F9BF346B}" sibTransId="{79DE2D9B-FD55-4D5C-9097-E6F88EB0C7FE}"/>
    <dgm:cxn modelId="{E4710EDD-896C-409F-A338-C8A77B3F026A}" type="presOf" srcId="{78D74433-C1FF-4320-8AE2-39FE414A6CC5}" destId="{6C5D8D5F-6DF3-4E06-AB10-7755EB18B840}" srcOrd="0" destOrd="0" presId="urn:microsoft.com/office/officeart/2008/layout/BubblePictureList"/>
    <dgm:cxn modelId="{02FB9F82-EEF7-4DCC-A49B-4202163D84B9}" type="presOf" srcId="{B93979E3-0E50-47E6-BC79-E60C8554984D}" destId="{98D4D9F9-9ABC-418F-8C28-7804107B4DFE}" srcOrd="0" destOrd="0" presId="urn:microsoft.com/office/officeart/2008/layout/BubblePictureList"/>
    <dgm:cxn modelId="{74FCB0B4-5715-4611-A287-8FC9E4DBC0AD}" srcId="{AAFEFFC8-48F3-464E-96C0-AC875D43EE7F}" destId="{8C1A595D-E653-4904-8085-E213AD5BED83}" srcOrd="2" destOrd="0" parTransId="{0A353F1C-80CD-440B-BCD4-2F737D55417A}" sibTransId="{B93979E3-0E50-47E6-BC79-E60C8554984D}"/>
    <dgm:cxn modelId="{39DDFB46-B43C-45BF-B63A-92709154E40D}" type="presOf" srcId="{62ED5B59-DD87-4317-9D7A-C849CD352FCA}" destId="{31035C5A-E4B7-4EE2-A28E-705B2419CE20}" srcOrd="0" destOrd="0" presId="urn:microsoft.com/office/officeart/2008/layout/BubblePictureList"/>
    <dgm:cxn modelId="{9EF0CFF3-732C-411F-BBD4-82965AAD5EB0}" type="presOf" srcId="{8C1A595D-E653-4904-8085-E213AD5BED83}" destId="{20F7AEE7-248B-45CE-9BF8-06F71FCB8E4B}" srcOrd="0" destOrd="0" presId="urn:microsoft.com/office/officeart/2008/layout/BubblePictureList"/>
    <dgm:cxn modelId="{D885E5CF-97CE-4031-8A0A-95FE9237060D}" type="presParOf" srcId="{60009B2F-466E-4AE2-AC59-D7360E761647}" destId="{6C5D8D5F-6DF3-4E06-AB10-7755EB18B840}" srcOrd="0" destOrd="0" presId="urn:microsoft.com/office/officeart/2008/layout/BubblePictureList"/>
    <dgm:cxn modelId="{50B71D66-D15F-4EA8-BD3B-73F8D1E91C59}" type="presParOf" srcId="{60009B2F-466E-4AE2-AC59-D7360E761647}" destId="{93C3306A-47DB-40FB-B6E2-F7784BB07AAC}" srcOrd="1" destOrd="0" presId="urn:microsoft.com/office/officeart/2008/layout/BubblePictureList"/>
    <dgm:cxn modelId="{27C6746A-5803-4D01-A01F-4108A22B2D24}" type="presParOf" srcId="{93C3306A-47DB-40FB-B6E2-F7784BB07AAC}" destId="{55968CE8-68C4-492C-9833-B0FE1391FCBD}" srcOrd="0" destOrd="0" presId="urn:microsoft.com/office/officeart/2008/layout/BubblePictureList"/>
    <dgm:cxn modelId="{99E0F32A-8449-4B8F-9B10-54D71A1C5B0F}" type="presParOf" srcId="{60009B2F-466E-4AE2-AC59-D7360E761647}" destId="{3B190F80-5D4D-4E55-9F2D-0636ED27EA90}" srcOrd="2" destOrd="0" presId="urn:microsoft.com/office/officeart/2008/layout/BubblePictureList"/>
    <dgm:cxn modelId="{38548155-E138-4663-B429-3D8AD3E68B14}" type="presParOf" srcId="{60009B2F-466E-4AE2-AC59-D7360E761647}" destId="{67220E40-643A-48E8-B489-0ED00541D094}" srcOrd="3" destOrd="0" presId="urn:microsoft.com/office/officeart/2008/layout/BubblePictureList"/>
    <dgm:cxn modelId="{2CBCB219-105E-4BC3-991E-55FC3719AE95}" type="presParOf" srcId="{67220E40-643A-48E8-B489-0ED00541D094}" destId="{31035C5A-E4B7-4EE2-A28E-705B2419CE20}" srcOrd="0" destOrd="0" presId="urn:microsoft.com/office/officeart/2008/layout/BubblePictureList"/>
    <dgm:cxn modelId="{9451B937-F938-4E11-9230-0C2CF1347F33}" type="presParOf" srcId="{60009B2F-466E-4AE2-AC59-D7360E761647}" destId="{402BD7CF-8DD7-45AD-B207-9ED8F229D2A6}" srcOrd="4" destOrd="0" presId="urn:microsoft.com/office/officeart/2008/layout/BubblePictureList"/>
    <dgm:cxn modelId="{E7043EB3-756E-4274-A541-47428D091AD4}" type="presParOf" srcId="{60009B2F-466E-4AE2-AC59-D7360E761647}" destId="{099DEB77-430D-424F-AFDE-48C72AD946A4}" srcOrd="5" destOrd="0" presId="urn:microsoft.com/office/officeart/2008/layout/BubblePictureList"/>
    <dgm:cxn modelId="{32F55EE4-051B-4681-8FF2-40AAD26E9D13}" type="presParOf" srcId="{099DEB77-430D-424F-AFDE-48C72AD946A4}" destId="{A81468C4-0CF9-4693-B3EE-AAE3F3FCC666}" srcOrd="0" destOrd="0" presId="urn:microsoft.com/office/officeart/2008/layout/BubblePictureList"/>
    <dgm:cxn modelId="{5B9C9460-D7E8-4E76-9C17-7D7B7C879BAC}" type="presParOf" srcId="{60009B2F-466E-4AE2-AC59-D7360E761647}" destId="{9D465B40-EB3E-48D5-A9D1-CD67368B8E3D}" srcOrd="6" destOrd="0" presId="urn:microsoft.com/office/officeart/2008/layout/BubblePictureList"/>
    <dgm:cxn modelId="{0FFC0D10-0F32-4482-9A8F-0671B908B93A}" type="presParOf" srcId="{9D465B40-EB3E-48D5-A9D1-CD67368B8E3D}" destId="{F400A986-FAEB-4F10-9FD9-C464B451DBBB}" srcOrd="0" destOrd="0" presId="urn:microsoft.com/office/officeart/2008/layout/BubblePictureList"/>
    <dgm:cxn modelId="{F2B52A3B-661E-4868-813E-3AF5A2C93C72}" type="presParOf" srcId="{60009B2F-466E-4AE2-AC59-D7360E761647}" destId="{26207B29-F259-4A52-AD85-71B48A6003F5}" srcOrd="7" destOrd="0" presId="urn:microsoft.com/office/officeart/2008/layout/BubblePictureList"/>
    <dgm:cxn modelId="{CD339C27-88D8-40FB-A4F4-67295228B895}" type="presParOf" srcId="{26207B29-F259-4A52-AD85-71B48A6003F5}" destId="{6CD52854-E1DE-4918-90FA-4722BA9104DD}" srcOrd="0" destOrd="0" presId="urn:microsoft.com/office/officeart/2008/layout/BubblePictureList"/>
    <dgm:cxn modelId="{34A8A775-4FBD-4C0B-AD8E-07B747268EF5}" type="presParOf" srcId="{60009B2F-466E-4AE2-AC59-D7360E761647}" destId="{20F7AEE7-248B-45CE-9BF8-06F71FCB8E4B}" srcOrd="8" destOrd="0" presId="urn:microsoft.com/office/officeart/2008/layout/BubblePictureList"/>
    <dgm:cxn modelId="{9F95EF49-E5A3-4C2A-A2AD-BBF673A7F039}" type="presParOf" srcId="{60009B2F-466E-4AE2-AC59-D7360E761647}" destId="{8BF8F833-CB8E-4E55-B6F1-0368256A9A0F}" srcOrd="9" destOrd="0" presId="urn:microsoft.com/office/officeart/2008/layout/BubblePictureList"/>
    <dgm:cxn modelId="{F0A1FA1F-1B36-4351-AB7C-E85CB1B6FEAA}" type="presParOf" srcId="{60009B2F-466E-4AE2-AC59-D7360E761647}" destId="{43F6D36B-F01C-4291-9D85-522A88072F3F}" srcOrd="10" destOrd="0" presId="urn:microsoft.com/office/officeart/2008/layout/BubblePictureList"/>
    <dgm:cxn modelId="{2D1F16D1-F42B-47AB-A3BF-64618CC61B06}" type="presParOf" srcId="{60009B2F-466E-4AE2-AC59-D7360E761647}" destId="{10BFCEF1-FFFE-47EA-A362-934BFD0FD077}" srcOrd="11" destOrd="0" presId="urn:microsoft.com/office/officeart/2008/layout/BubblePictureList"/>
    <dgm:cxn modelId="{901D73F2-B112-431C-8B8C-B2069C7DE01E}" type="presParOf" srcId="{10BFCEF1-FFFE-47EA-A362-934BFD0FD077}" destId="{98D4D9F9-9ABC-418F-8C28-7804107B4DF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A52DD-FC7C-4257-82EE-E7C9557F5D7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C8176-C4B5-4250-B449-8436BC855A7C}">
      <dgm:prSet phldrT="[Текст]"/>
      <dgm:spPr/>
      <dgm:t>
        <a:bodyPr/>
        <a:lstStyle/>
        <a:p>
          <a:r>
            <a:rPr lang="ru-RU" b="1" dirty="0" smtClean="0"/>
            <a:t>Линия для производства фильтров</a:t>
          </a:r>
          <a:endParaRPr lang="en-US" b="1" dirty="0" smtClean="0"/>
        </a:p>
        <a:p>
          <a:r>
            <a:rPr lang="en-US" u="sng" dirty="0" smtClean="0"/>
            <a:t>ECO Filter Machine</a:t>
          </a:r>
          <a:endParaRPr lang="ru-RU" u="sng" dirty="0"/>
        </a:p>
      </dgm:t>
    </dgm:pt>
    <dgm:pt modelId="{2498EA1F-B572-4EBD-B4C9-5D3D5EA4AC91}" type="parTrans" cxnId="{98D596A6-9D0F-462E-984A-1B38E8FEC814}">
      <dgm:prSet/>
      <dgm:spPr/>
      <dgm:t>
        <a:bodyPr/>
        <a:lstStyle/>
        <a:p>
          <a:endParaRPr lang="ru-RU"/>
        </a:p>
      </dgm:t>
    </dgm:pt>
    <dgm:pt modelId="{A8D4D049-11AE-43BC-B26B-D85BAA9B937F}" type="sibTrans" cxnId="{98D596A6-9D0F-462E-984A-1B38E8FEC814}">
      <dgm:prSet/>
      <dgm:spPr/>
      <dgm:t>
        <a:bodyPr/>
        <a:lstStyle/>
        <a:p>
          <a:endParaRPr lang="ru-RU"/>
        </a:p>
      </dgm:t>
    </dgm:pt>
    <dgm:pt modelId="{AD9255AF-F922-4AA1-8D7E-2B5D8CF624E2}">
      <dgm:prSet phldrT="[Текст]"/>
      <dgm:spPr/>
      <dgm:t>
        <a:bodyPr/>
        <a:lstStyle/>
        <a:p>
          <a:r>
            <a:rPr lang="ru-RU" b="1" dirty="0" smtClean="0"/>
            <a:t>Станок для соединения</a:t>
          </a:r>
          <a:endParaRPr lang="en-US" b="1" dirty="0" smtClean="0"/>
        </a:p>
        <a:p>
          <a:r>
            <a:rPr lang="en-US" u="sng" dirty="0" smtClean="0"/>
            <a:t>Binding Machine</a:t>
          </a:r>
          <a:endParaRPr lang="ru-RU" u="sng" dirty="0"/>
        </a:p>
      </dgm:t>
    </dgm:pt>
    <dgm:pt modelId="{84FB02AF-609E-4495-B6BF-31F1FE5D3CC7}" type="parTrans" cxnId="{B1B8DD97-90D3-40F7-8828-5ABD0B25ADA5}">
      <dgm:prSet/>
      <dgm:spPr/>
      <dgm:t>
        <a:bodyPr/>
        <a:lstStyle/>
        <a:p>
          <a:endParaRPr lang="ru-RU"/>
        </a:p>
      </dgm:t>
    </dgm:pt>
    <dgm:pt modelId="{E1B04EBC-2101-4951-91D1-9D12281F8DB7}" type="sibTrans" cxnId="{B1B8DD97-90D3-40F7-8828-5ABD0B25ADA5}">
      <dgm:prSet/>
      <dgm:spPr/>
      <dgm:t>
        <a:bodyPr/>
        <a:lstStyle/>
        <a:p>
          <a:endParaRPr lang="ru-RU"/>
        </a:p>
      </dgm:t>
    </dgm:pt>
    <dgm:pt modelId="{08B0BC2A-B7C9-4D21-8F96-FB765D151525}">
      <dgm:prSet phldrT="[Текст]"/>
      <dgm:spPr/>
      <dgm:t>
        <a:bodyPr/>
        <a:lstStyle/>
        <a:p>
          <a:r>
            <a:rPr lang="ru-RU" b="1" dirty="0" smtClean="0"/>
            <a:t>Бумажная линия</a:t>
          </a:r>
          <a:endParaRPr lang="en-US" b="1" dirty="0" smtClean="0"/>
        </a:p>
        <a:p>
          <a:r>
            <a:rPr lang="en-US" u="sng" dirty="0" smtClean="0"/>
            <a:t>Paper Pleating Machine</a:t>
          </a:r>
          <a:endParaRPr lang="ru-RU" u="sng" dirty="0"/>
        </a:p>
      </dgm:t>
    </dgm:pt>
    <dgm:pt modelId="{832CF9C1-767A-42B7-A3B7-8FEA4DE40A03}" type="parTrans" cxnId="{BA490936-4B15-4A97-B59E-686467320CE0}">
      <dgm:prSet/>
      <dgm:spPr/>
      <dgm:t>
        <a:bodyPr/>
        <a:lstStyle/>
        <a:p>
          <a:endParaRPr lang="ru-RU"/>
        </a:p>
      </dgm:t>
    </dgm:pt>
    <dgm:pt modelId="{FF57F2AA-E0E9-4F04-926C-9F0587180746}" type="sibTrans" cxnId="{BA490936-4B15-4A97-B59E-686467320CE0}">
      <dgm:prSet/>
      <dgm:spPr/>
      <dgm:t>
        <a:bodyPr/>
        <a:lstStyle/>
        <a:p>
          <a:endParaRPr lang="ru-RU"/>
        </a:p>
      </dgm:t>
    </dgm:pt>
    <dgm:pt modelId="{C06E751B-AC62-4739-89E9-6F953966647B}">
      <dgm:prSet phldrT="[Текст]"/>
      <dgm:spPr/>
      <dgm:t>
        <a:bodyPr/>
        <a:lstStyle/>
        <a:p>
          <a:r>
            <a:rPr lang="ru-RU" b="1" dirty="0" smtClean="0"/>
            <a:t>Нагреватель</a:t>
          </a:r>
          <a:endParaRPr lang="en-US" b="1" dirty="0" smtClean="0"/>
        </a:p>
        <a:p>
          <a:r>
            <a:rPr lang="en-US" u="sng" dirty="0" smtClean="0"/>
            <a:t>Heater</a:t>
          </a:r>
          <a:endParaRPr lang="ru-RU" u="sng" dirty="0"/>
        </a:p>
      </dgm:t>
    </dgm:pt>
    <dgm:pt modelId="{8699680C-72D4-4E56-8E9C-9740DED34DB9}" type="parTrans" cxnId="{4EFC8A74-473E-4B2A-993B-E2FD8DD3A052}">
      <dgm:prSet/>
      <dgm:spPr/>
      <dgm:t>
        <a:bodyPr/>
        <a:lstStyle/>
        <a:p>
          <a:endParaRPr lang="ru-RU"/>
        </a:p>
      </dgm:t>
    </dgm:pt>
    <dgm:pt modelId="{78655F6A-40D4-4139-B92E-FD21B5C7C5EA}" type="sibTrans" cxnId="{4EFC8A74-473E-4B2A-993B-E2FD8DD3A052}">
      <dgm:prSet/>
      <dgm:spPr/>
      <dgm:t>
        <a:bodyPr/>
        <a:lstStyle/>
        <a:p>
          <a:endParaRPr lang="ru-RU"/>
        </a:p>
      </dgm:t>
    </dgm:pt>
    <dgm:pt modelId="{E5D4DA57-CADB-4F60-AA6C-D0E1E3615726}">
      <dgm:prSet phldrT="[Текст]"/>
      <dgm:spPr/>
      <dgm:t>
        <a:bodyPr/>
        <a:lstStyle/>
        <a:p>
          <a:r>
            <a:rPr lang="ru-RU" b="1" dirty="0" smtClean="0"/>
            <a:t>Ультразвуковая сварка</a:t>
          </a:r>
          <a:endParaRPr lang="en-US" b="1" dirty="0" smtClean="0"/>
        </a:p>
        <a:p>
          <a:r>
            <a:rPr lang="en-US" u="sng" dirty="0" smtClean="0"/>
            <a:t>Ultra Sonic Welder</a:t>
          </a:r>
          <a:endParaRPr lang="ru-RU" u="sng" dirty="0"/>
        </a:p>
      </dgm:t>
    </dgm:pt>
    <dgm:pt modelId="{BB607F02-FE08-4304-AE42-0F64C1404D94}" type="parTrans" cxnId="{B9A9FF39-1E5B-4767-B617-3F134CC31C80}">
      <dgm:prSet/>
      <dgm:spPr/>
      <dgm:t>
        <a:bodyPr/>
        <a:lstStyle/>
        <a:p>
          <a:endParaRPr lang="ru-RU"/>
        </a:p>
      </dgm:t>
    </dgm:pt>
    <dgm:pt modelId="{FB18B76D-DA86-4AEB-93DE-0DC403B5BAAA}" type="sibTrans" cxnId="{B9A9FF39-1E5B-4767-B617-3F134CC31C80}">
      <dgm:prSet/>
      <dgm:spPr/>
      <dgm:t>
        <a:bodyPr/>
        <a:lstStyle/>
        <a:p>
          <a:endParaRPr lang="ru-RU"/>
        </a:p>
      </dgm:t>
    </dgm:pt>
    <dgm:pt modelId="{29DEFA13-2E03-4559-A771-18E47A1862A3}" type="pres">
      <dgm:prSet presAssocID="{FA6A52DD-FC7C-4257-82EE-E7C9557F5D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71943-338F-40C7-8EE8-20D07413657A}" type="pres">
      <dgm:prSet presAssocID="{0F9C8176-C4B5-4250-B449-8436BC855A7C}" presName="compNode" presStyleCnt="0"/>
      <dgm:spPr/>
    </dgm:pt>
    <dgm:pt modelId="{A31E60F3-3A65-4C92-82C6-E0D5B62B8CD8}" type="pres">
      <dgm:prSet presAssocID="{0F9C8176-C4B5-4250-B449-8436BC855A7C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6E3CD4A-AB44-47F9-9CE7-B78C2F379813}" type="pres">
      <dgm:prSet presAssocID="{0F9C8176-C4B5-4250-B449-8436BC855A7C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1D294-D7AC-421E-9469-79B33413A39D}" type="pres">
      <dgm:prSet presAssocID="{A8D4D049-11AE-43BC-B26B-D85BAA9B93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804620-31A0-43B2-99F7-B7C1CE91B3C4}" type="pres">
      <dgm:prSet presAssocID="{AD9255AF-F922-4AA1-8D7E-2B5D8CF624E2}" presName="compNode" presStyleCnt="0"/>
      <dgm:spPr/>
    </dgm:pt>
    <dgm:pt modelId="{88C3DAF9-2D36-4A67-9FF2-E61AE421628E}" type="pres">
      <dgm:prSet presAssocID="{AD9255AF-F922-4AA1-8D7E-2B5D8CF624E2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4938120D-3A69-4191-8B8C-688962CF6B3B}" type="pres">
      <dgm:prSet presAssocID="{AD9255AF-F922-4AA1-8D7E-2B5D8CF624E2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0917F-4564-4CA3-8FE8-FDDA76B58A39}" type="pres">
      <dgm:prSet presAssocID="{E1B04EBC-2101-4951-91D1-9D12281F8D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7DE2B9-6433-4821-8E72-193A5DAACA77}" type="pres">
      <dgm:prSet presAssocID="{08B0BC2A-B7C9-4D21-8F96-FB765D151525}" presName="compNode" presStyleCnt="0"/>
      <dgm:spPr/>
    </dgm:pt>
    <dgm:pt modelId="{03FCC9E5-5323-4425-87C4-888A81FE837A}" type="pres">
      <dgm:prSet presAssocID="{08B0BC2A-B7C9-4D21-8F96-FB765D151525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3BF8416-E0DF-4603-81EB-6578C154463C}" type="pres">
      <dgm:prSet presAssocID="{08B0BC2A-B7C9-4D21-8F96-FB765D151525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0DAE-A433-4D4C-BC95-C5B7E05650FB}" type="pres">
      <dgm:prSet presAssocID="{FF57F2AA-E0E9-4F04-926C-9F05871807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2F98DE-E7C8-4383-9F7C-74E1289A9172}" type="pres">
      <dgm:prSet presAssocID="{E5D4DA57-CADB-4F60-AA6C-D0E1E3615726}" presName="compNode" presStyleCnt="0"/>
      <dgm:spPr/>
    </dgm:pt>
    <dgm:pt modelId="{61600559-173A-4F44-B92E-9A82F19638EA}" type="pres">
      <dgm:prSet presAssocID="{E5D4DA57-CADB-4F60-AA6C-D0E1E3615726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2A64C25-2BCB-430E-83E4-403E6CF2F4E9}" type="pres">
      <dgm:prSet presAssocID="{E5D4DA57-CADB-4F60-AA6C-D0E1E361572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BC063-52F1-42F7-A5CB-61A787F36CC1}" type="pres">
      <dgm:prSet presAssocID="{FB18B76D-DA86-4AEB-93DE-0DC403B5BA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CABC8A-EEE4-4F2D-8990-9FA9A89CA50E}" type="pres">
      <dgm:prSet presAssocID="{C06E751B-AC62-4739-89E9-6F953966647B}" presName="compNode" presStyleCnt="0"/>
      <dgm:spPr/>
    </dgm:pt>
    <dgm:pt modelId="{FDCD7475-05E3-4985-9EB3-77A3EC2872A8}" type="pres">
      <dgm:prSet presAssocID="{C06E751B-AC62-4739-89E9-6F953966647B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BE2662B0-5DCB-4F7C-8126-1D4831C42A47}" type="pres">
      <dgm:prSet presAssocID="{C06E751B-AC62-4739-89E9-6F953966647B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46372-0EE1-4677-9123-FBDA0CF8BC45}" type="presOf" srcId="{0F9C8176-C4B5-4250-B449-8436BC855A7C}" destId="{96E3CD4A-AB44-47F9-9CE7-B78C2F379813}" srcOrd="0" destOrd="0" presId="urn:microsoft.com/office/officeart/2005/8/layout/pList1"/>
    <dgm:cxn modelId="{BA490936-4B15-4A97-B59E-686467320CE0}" srcId="{FA6A52DD-FC7C-4257-82EE-E7C9557F5D7A}" destId="{08B0BC2A-B7C9-4D21-8F96-FB765D151525}" srcOrd="2" destOrd="0" parTransId="{832CF9C1-767A-42B7-A3B7-8FEA4DE40A03}" sibTransId="{FF57F2AA-E0E9-4F04-926C-9F0587180746}"/>
    <dgm:cxn modelId="{4EFC8A74-473E-4B2A-993B-E2FD8DD3A052}" srcId="{FA6A52DD-FC7C-4257-82EE-E7C9557F5D7A}" destId="{C06E751B-AC62-4739-89E9-6F953966647B}" srcOrd="4" destOrd="0" parTransId="{8699680C-72D4-4E56-8E9C-9740DED34DB9}" sibTransId="{78655F6A-40D4-4139-B92E-FD21B5C7C5EA}"/>
    <dgm:cxn modelId="{B47B5536-65AE-4343-8B4A-D6651D18FCB3}" type="presOf" srcId="{AD9255AF-F922-4AA1-8D7E-2B5D8CF624E2}" destId="{4938120D-3A69-4191-8B8C-688962CF6B3B}" srcOrd="0" destOrd="0" presId="urn:microsoft.com/office/officeart/2005/8/layout/pList1"/>
    <dgm:cxn modelId="{D15C16F1-CE76-4214-8419-01CB84BD1C5A}" type="presOf" srcId="{A8D4D049-11AE-43BC-B26B-D85BAA9B937F}" destId="{CE71D294-D7AC-421E-9469-79B33413A39D}" srcOrd="0" destOrd="0" presId="urn:microsoft.com/office/officeart/2005/8/layout/pList1"/>
    <dgm:cxn modelId="{69DB02F2-720E-433D-A2B9-4D6CD06F4151}" type="presOf" srcId="{C06E751B-AC62-4739-89E9-6F953966647B}" destId="{BE2662B0-5DCB-4F7C-8126-1D4831C42A47}" srcOrd="0" destOrd="0" presId="urn:microsoft.com/office/officeart/2005/8/layout/pList1"/>
    <dgm:cxn modelId="{ECDEEEA0-5ACA-4E9B-BD28-DDD08E6DEFAD}" type="presOf" srcId="{FA6A52DD-FC7C-4257-82EE-E7C9557F5D7A}" destId="{29DEFA13-2E03-4559-A771-18E47A1862A3}" srcOrd="0" destOrd="0" presId="urn:microsoft.com/office/officeart/2005/8/layout/pList1"/>
    <dgm:cxn modelId="{98D596A6-9D0F-462E-984A-1B38E8FEC814}" srcId="{FA6A52DD-FC7C-4257-82EE-E7C9557F5D7A}" destId="{0F9C8176-C4B5-4250-B449-8436BC855A7C}" srcOrd="0" destOrd="0" parTransId="{2498EA1F-B572-4EBD-B4C9-5D3D5EA4AC91}" sibTransId="{A8D4D049-11AE-43BC-B26B-D85BAA9B937F}"/>
    <dgm:cxn modelId="{B1B8DD97-90D3-40F7-8828-5ABD0B25ADA5}" srcId="{FA6A52DD-FC7C-4257-82EE-E7C9557F5D7A}" destId="{AD9255AF-F922-4AA1-8D7E-2B5D8CF624E2}" srcOrd="1" destOrd="0" parTransId="{84FB02AF-609E-4495-B6BF-31F1FE5D3CC7}" sibTransId="{E1B04EBC-2101-4951-91D1-9D12281F8DB7}"/>
    <dgm:cxn modelId="{FFC8CC25-29E0-4571-A050-D3F9AECE5565}" type="presOf" srcId="{08B0BC2A-B7C9-4D21-8F96-FB765D151525}" destId="{E3BF8416-E0DF-4603-81EB-6578C154463C}" srcOrd="0" destOrd="0" presId="urn:microsoft.com/office/officeart/2005/8/layout/pList1"/>
    <dgm:cxn modelId="{5011F58F-BA47-471E-88A7-EAD7F87DDB62}" type="presOf" srcId="{E1B04EBC-2101-4951-91D1-9D12281F8DB7}" destId="{4C60917F-4564-4CA3-8FE8-FDDA76B58A39}" srcOrd="0" destOrd="0" presId="urn:microsoft.com/office/officeart/2005/8/layout/pList1"/>
    <dgm:cxn modelId="{B9A9FF39-1E5B-4767-B617-3F134CC31C80}" srcId="{FA6A52DD-FC7C-4257-82EE-E7C9557F5D7A}" destId="{E5D4DA57-CADB-4F60-AA6C-D0E1E3615726}" srcOrd="3" destOrd="0" parTransId="{BB607F02-FE08-4304-AE42-0F64C1404D94}" sibTransId="{FB18B76D-DA86-4AEB-93DE-0DC403B5BAAA}"/>
    <dgm:cxn modelId="{CA25C4B0-1389-4C68-9A77-ED010A6DC0C4}" type="presOf" srcId="{FB18B76D-DA86-4AEB-93DE-0DC403B5BAAA}" destId="{B50BC063-52F1-42F7-A5CB-61A787F36CC1}" srcOrd="0" destOrd="0" presId="urn:microsoft.com/office/officeart/2005/8/layout/pList1"/>
    <dgm:cxn modelId="{D1DFA925-368D-4959-A830-6B0CB6EB73BD}" type="presOf" srcId="{E5D4DA57-CADB-4F60-AA6C-D0E1E3615726}" destId="{92A64C25-2BCB-430E-83E4-403E6CF2F4E9}" srcOrd="0" destOrd="0" presId="urn:microsoft.com/office/officeart/2005/8/layout/pList1"/>
    <dgm:cxn modelId="{DCD2C699-7EDB-41ED-AA65-CC1D98B43278}" type="presOf" srcId="{FF57F2AA-E0E9-4F04-926C-9F0587180746}" destId="{9F6A0DAE-A433-4D4C-BC95-C5B7E05650FB}" srcOrd="0" destOrd="0" presId="urn:microsoft.com/office/officeart/2005/8/layout/pList1"/>
    <dgm:cxn modelId="{DDB73E05-E794-4416-914D-4982A9B9E8E2}" type="presParOf" srcId="{29DEFA13-2E03-4559-A771-18E47A1862A3}" destId="{67871943-338F-40C7-8EE8-20D07413657A}" srcOrd="0" destOrd="0" presId="urn:microsoft.com/office/officeart/2005/8/layout/pList1"/>
    <dgm:cxn modelId="{6C615607-21DB-4093-8F4A-F9B26D4F8004}" type="presParOf" srcId="{67871943-338F-40C7-8EE8-20D07413657A}" destId="{A31E60F3-3A65-4C92-82C6-E0D5B62B8CD8}" srcOrd="0" destOrd="0" presId="urn:microsoft.com/office/officeart/2005/8/layout/pList1"/>
    <dgm:cxn modelId="{2F9A50CE-8F2B-44D0-99F0-3752A7A22ED8}" type="presParOf" srcId="{67871943-338F-40C7-8EE8-20D07413657A}" destId="{96E3CD4A-AB44-47F9-9CE7-B78C2F379813}" srcOrd="1" destOrd="0" presId="urn:microsoft.com/office/officeart/2005/8/layout/pList1"/>
    <dgm:cxn modelId="{EED7C1CA-AC04-459B-BBC9-640991BA82DE}" type="presParOf" srcId="{29DEFA13-2E03-4559-A771-18E47A1862A3}" destId="{CE71D294-D7AC-421E-9469-79B33413A39D}" srcOrd="1" destOrd="0" presId="urn:microsoft.com/office/officeart/2005/8/layout/pList1"/>
    <dgm:cxn modelId="{95020598-0C8A-4833-9C4F-217C4DD8EEA7}" type="presParOf" srcId="{29DEFA13-2E03-4559-A771-18E47A1862A3}" destId="{A9804620-31A0-43B2-99F7-B7C1CE91B3C4}" srcOrd="2" destOrd="0" presId="urn:microsoft.com/office/officeart/2005/8/layout/pList1"/>
    <dgm:cxn modelId="{48504C13-7F90-45FD-89FC-AB74E0E2E708}" type="presParOf" srcId="{A9804620-31A0-43B2-99F7-B7C1CE91B3C4}" destId="{88C3DAF9-2D36-4A67-9FF2-E61AE421628E}" srcOrd="0" destOrd="0" presId="urn:microsoft.com/office/officeart/2005/8/layout/pList1"/>
    <dgm:cxn modelId="{486D03A2-F6FF-47F1-AC4C-5153B77F359B}" type="presParOf" srcId="{A9804620-31A0-43B2-99F7-B7C1CE91B3C4}" destId="{4938120D-3A69-4191-8B8C-688962CF6B3B}" srcOrd="1" destOrd="0" presId="urn:microsoft.com/office/officeart/2005/8/layout/pList1"/>
    <dgm:cxn modelId="{DF884A6B-D47B-413E-B292-C5A899644147}" type="presParOf" srcId="{29DEFA13-2E03-4559-A771-18E47A1862A3}" destId="{4C60917F-4564-4CA3-8FE8-FDDA76B58A39}" srcOrd="3" destOrd="0" presId="urn:microsoft.com/office/officeart/2005/8/layout/pList1"/>
    <dgm:cxn modelId="{2D73CDE1-54EB-48CA-B3D5-3943E044213E}" type="presParOf" srcId="{29DEFA13-2E03-4559-A771-18E47A1862A3}" destId="{517DE2B9-6433-4821-8E72-193A5DAACA77}" srcOrd="4" destOrd="0" presId="urn:microsoft.com/office/officeart/2005/8/layout/pList1"/>
    <dgm:cxn modelId="{B4E3749B-13AC-4579-945B-4B92AF08D5C9}" type="presParOf" srcId="{517DE2B9-6433-4821-8E72-193A5DAACA77}" destId="{03FCC9E5-5323-4425-87C4-888A81FE837A}" srcOrd="0" destOrd="0" presId="urn:microsoft.com/office/officeart/2005/8/layout/pList1"/>
    <dgm:cxn modelId="{CD4D3314-8B5F-4F02-9AEF-D127CC3F2C75}" type="presParOf" srcId="{517DE2B9-6433-4821-8E72-193A5DAACA77}" destId="{E3BF8416-E0DF-4603-81EB-6578C154463C}" srcOrd="1" destOrd="0" presId="urn:microsoft.com/office/officeart/2005/8/layout/pList1"/>
    <dgm:cxn modelId="{C6222D69-E5F1-4AB0-B223-5C13794CC4BC}" type="presParOf" srcId="{29DEFA13-2E03-4559-A771-18E47A1862A3}" destId="{9F6A0DAE-A433-4D4C-BC95-C5B7E05650FB}" srcOrd="5" destOrd="0" presId="urn:microsoft.com/office/officeart/2005/8/layout/pList1"/>
    <dgm:cxn modelId="{F244823F-D311-4994-B7C7-88A2B010FA9E}" type="presParOf" srcId="{29DEFA13-2E03-4559-A771-18E47A1862A3}" destId="{912F98DE-E7C8-4383-9F7C-74E1289A9172}" srcOrd="6" destOrd="0" presId="urn:microsoft.com/office/officeart/2005/8/layout/pList1"/>
    <dgm:cxn modelId="{E91D3A7C-E9FF-4639-9472-1F07D8F23BDF}" type="presParOf" srcId="{912F98DE-E7C8-4383-9F7C-74E1289A9172}" destId="{61600559-173A-4F44-B92E-9A82F19638EA}" srcOrd="0" destOrd="0" presId="urn:microsoft.com/office/officeart/2005/8/layout/pList1"/>
    <dgm:cxn modelId="{79B0BA14-2DB5-426D-9F3C-501C65FF5A12}" type="presParOf" srcId="{912F98DE-E7C8-4383-9F7C-74E1289A9172}" destId="{92A64C25-2BCB-430E-83E4-403E6CF2F4E9}" srcOrd="1" destOrd="0" presId="urn:microsoft.com/office/officeart/2005/8/layout/pList1"/>
    <dgm:cxn modelId="{164491BF-7C63-407E-AF6B-E267E6AB78DF}" type="presParOf" srcId="{29DEFA13-2E03-4559-A771-18E47A1862A3}" destId="{B50BC063-52F1-42F7-A5CB-61A787F36CC1}" srcOrd="7" destOrd="0" presId="urn:microsoft.com/office/officeart/2005/8/layout/pList1"/>
    <dgm:cxn modelId="{64E40636-B5DB-48DD-90DC-27FFDF7ABA0B}" type="presParOf" srcId="{29DEFA13-2E03-4559-A771-18E47A1862A3}" destId="{9ACABC8A-EEE4-4F2D-8990-9FA9A89CA50E}" srcOrd="8" destOrd="0" presId="urn:microsoft.com/office/officeart/2005/8/layout/pList1"/>
    <dgm:cxn modelId="{A53B07A2-F60A-4B35-BA83-9CA4E7FF0858}" type="presParOf" srcId="{9ACABC8A-EEE4-4F2D-8990-9FA9A89CA50E}" destId="{FDCD7475-05E3-4985-9EB3-77A3EC2872A8}" srcOrd="0" destOrd="0" presId="urn:microsoft.com/office/officeart/2005/8/layout/pList1"/>
    <dgm:cxn modelId="{8EA1AB9B-E574-4D19-9A13-F0A5BA291A90}" type="presParOf" srcId="{9ACABC8A-EEE4-4F2D-8990-9FA9A89CA50E}" destId="{BE2662B0-5DCB-4F7C-8126-1D4831C42A4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A52DD-FC7C-4257-82EE-E7C9557F5D7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C8176-C4B5-4250-B449-8436BC855A7C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Линия для гофрирования бумаги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Paper Pleating Machine</a:t>
          </a:r>
        </a:p>
      </dgm:t>
    </dgm:pt>
    <dgm:pt modelId="{2498EA1F-B572-4EBD-B4C9-5D3D5EA4AC91}" type="parTrans" cxnId="{98D596A6-9D0F-462E-984A-1B38E8FEC814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8D4D049-11AE-43BC-B26B-D85BAA9B937F}" type="sibTrans" cxnId="{98D596A6-9D0F-462E-984A-1B38E8FEC814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6E751B-AC62-4739-89E9-6F953966647B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Стенд нагревания материалов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PU Material Heater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8699680C-72D4-4E56-8E9C-9740DED34DB9}" type="parTrans" cxnId="{4EFC8A74-473E-4B2A-993B-E2FD8DD3A052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8655F6A-40D4-4139-B92E-FD21B5C7C5EA}" type="sibTrans" cxnId="{4EFC8A74-473E-4B2A-993B-E2FD8DD3A052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D4DA57-CADB-4F60-AA6C-D0E1E3615726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Станок управления заливкой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PU Injection Machine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BB607F02-FE08-4304-AE42-0F64C1404D94}" type="parTrans" cxnId="{B9A9FF39-1E5B-4767-B617-3F134CC31C80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18B76D-DA86-4AEB-93DE-0DC403B5BAAA}" type="sibTrans" cxnId="{B9A9FF39-1E5B-4767-B617-3F134CC31C80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AD872F7-F650-4774-B1A3-F11E4D38ED58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Пресс</a:t>
          </a:r>
          <a:endParaRPr lang="ru-RU" b="1" cap="none" spc="0" dirty="0">
            <a:ln w="0"/>
            <a:solidFill>
              <a:schemeClr val="tx1"/>
            </a:solidFill>
            <a:effectLst/>
          </a:endParaRPr>
        </a:p>
      </dgm:t>
    </dgm:pt>
    <dgm:pt modelId="{8D173293-8BA1-495F-8635-A32CC3C3E27A}" type="parTrans" cxnId="{AFDE6439-C074-4C2C-BD71-89E60A585F5F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F5C4B6-A21B-4FC1-84A4-B5ACF013A56A}" type="sibTrans" cxnId="{AFDE6439-C074-4C2C-BD71-89E60A585F5F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207E7F0-7764-41FE-9060-66C95E040D07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Стенд по нарезке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Screen Cutting Machine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FC71901F-1E86-45D4-9CEB-D0A5341E68D3}" type="parTrans" cxnId="{A2A51CC8-E205-406D-B9B4-D350C239F84F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859EFE-5C6A-4668-A7E0-236C0D918BAA}" type="sibTrans" cxnId="{A2A51CC8-E205-406D-B9B4-D350C239F84F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82EB6B-F4F6-4877-84B2-1968CA11CA26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Нагреватель материалов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PP Material Heater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5155B45C-68C7-4D1D-B394-814015EB18D8}" type="parTrans" cxnId="{35A8DCAA-1892-4BCC-86A6-B31A71C08AB6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86C0CD2-0DB4-4594-9B76-1D93AE744B2A}" type="sibTrans" cxnId="{35A8DCAA-1892-4BCC-86A6-B31A71C08AB6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3EF473-2562-4025-AFCA-E182DA18BB85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Стенд автоматической нарезки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Auto Burr Cutting M/C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FAA7536F-DBF0-4BDB-AE1F-BECDF1C41FE0}" type="parTrans" cxnId="{0F986CEA-63A3-47B6-A42B-22A672DBEFEA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A6BBF4-E707-44E0-8A98-9124CFD71D9C}" type="sibTrans" cxnId="{0F986CEA-63A3-47B6-A42B-22A672DBEFEA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B0BC2A-B7C9-4D21-8F96-FB765D151525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0"/>
              <a:solidFill>
                <a:schemeClr val="tx1"/>
              </a:solidFill>
              <a:effectLst/>
            </a:rPr>
            <a:t>Проекционная сварка</a:t>
          </a:r>
          <a:endParaRPr lang="en-US" b="1" cap="none" spc="0" dirty="0" smtClean="0">
            <a:ln w="0"/>
            <a:solidFill>
              <a:schemeClr val="tx1"/>
            </a:solidFill>
            <a:effectLst/>
          </a:endParaRPr>
        </a:p>
        <a:p>
          <a:pPr algn="ctr"/>
          <a:r>
            <a:rPr lang="en-US" b="0" u="sng" cap="none" spc="0" dirty="0" smtClean="0">
              <a:ln w="0"/>
              <a:solidFill>
                <a:schemeClr val="tx1"/>
              </a:solidFill>
              <a:effectLst/>
            </a:rPr>
            <a:t>Projection Welder</a:t>
          </a:r>
          <a:endParaRPr lang="ru-RU" b="0" u="sng" cap="none" spc="0" dirty="0">
            <a:ln w="0"/>
            <a:solidFill>
              <a:schemeClr val="tx1"/>
            </a:solidFill>
            <a:effectLst/>
          </a:endParaRPr>
        </a:p>
      </dgm:t>
    </dgm:pt>
    <dgm:pt modelId="{FF57F2AA-E0E9-4F04-926C-9F0587180746}" type="sibTrans" cxnId="{BA490936-4B15-4A97-B59E-686467320CE0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32CF9C1-767A-42B7-A3B7-8FEA4DE40A03}" type="parTrans" cxnId="{BA490936-4B15-4A97-B59E-686467320CE0}">
      <dgm:prSet/>
      <dgm:spPr/>
      <dgm:t>
        <a:bodyPr/>
        <a:lstStyle/>
        <a:p>
          <a:pPr algn="ctr"/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0A8A43-E0C8-4296-87FE-14B62E56435A}" type="pres">
      <dgm:prSet presAssocID="{FA6A52DD-FC7C-4257-82EE-E7C9557F5D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25C03-C692-4493-8A85-8F735BC9E673}" type="pres">
      <dgm:prSet presAssocID="{0F9C8176-C4B5-4250-B449-8436BC855A7C}" presName="composite" presStyleCnt="0"/>
      <dgm:spPr/>
    </dgm:pt>
    <dgm:pt modelId="{6E574611-DF26-41DC-9CC3-6C48F4B34B14}" type="pres">
      <dgm:prSet presAssocID="{0F9C8176-C4B5-4250-B449-8436BC855A7C}" presName="rect1" presStyleLbl="bgImgPlace1" presStyleIdx="0" presStyleCnt="8" custScaleX="1502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B22E5434-9439-4BBC-AF03-529CE2347017}" type="pres">
      <dgm:prSet presAssocID="{0F9C8176-C4B5-4250-B449-8436BC855A7C}" presName="wedgeRectCallout1" presStyleLbl="node1" presStyleIdx="0" presStyleCnt="8" custScaleX="15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81DB-1EBB-4E49-BD57-6ADDE01BBE9C}" type="pres">
      <dgm:prSet presAssocID="{A8D4D049-11AE-43BC-B26B-D85BAA9B937F}" presName="sibTrans" presStyleCnt="0"/>
      <dgm:spPr/>
    </dgm:pt>
    <dgm:pt modelId="{946919E1-8126-4470-BD9B-BFC2F6749280}" type="pres">
      <dgm:prSet presAssocID="{08B0BC2A-B7C9-4D21-8F96-FB765D151525}" presName="composite" presStyleCnt="0"/>
      <dgm:spPr/>
    </dgm:pt>
    <dgm:pt modelId="{17D83494-0A49-4A75-B944-182939D19B22}" type="pres">
      <dgm:prSet presAssocID="{08B0BC2A-B7C9-4D21-8F96-FB765D151525}" presName="rect1" presStyleLbl="b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B2DBC56D-A121-4249-A6E6-2493F2CBED5D}" type="pres">
      <dgm:prSet presAssocID="{08B0BC2A-B7C9-4D21-8F96-FB765D151525}" presName="wedgeRectCallout1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8CFDB-3B34-4634-A415-BD238D99DC67}" type="pres">
      <dgm:prSet presAssocID="{FF57F2AA-E0E9-4F04-926C-9F0587180746}" presName="sibTrans" presStyleCnt="0"/>
      <dgm:spPr/>
    </dgm:pt>
    <dgm:pt modelId="{9A162BDC-43A4-433D-8263-5F0EBDF01A45}" type="pres">
      <dgm:prSet presAssocID="{E5D4DA57-CADB-4F60-AA6C-D0E1E3615726}" presName="composite" presStyleCnt="0"/>
      <dgm:spPr/>
    </dgm:pt>
    <dgm:pt modelId="{43217E4D-5B80-4528-8AC4-967B5C1E3143}" type="pres">
      <dgm:prSet presAssocID="{E5D4DA57-CADB-4F60-AA6C-D0E1E3615726}" presName="rect1" presStyleLbl="b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95312B90-A58E-4788-A634-3F646148C38E}" type="pres">
      <dgm:prSet presAssocID="{E5D4DA57-CADB-4F60-AA6C-D0E1E3615726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34D98-B17A-4F82-9196-E9912235AB7B}" type="pres">
      <dgm:prSet presAssocID="{FB18B76D-DA86-4AEB-93DE-0DC403B5BAAA}" presName="sibTrans" presStyleCnt="0"/>
      <dgm:spPr/>
    </dgm:pt>
    <dgm:pt modelId="{CCA3A045-F207-400C-A34A-CA72938C87BC}" type="pres">
      <dgm:prSet presAssocID="{C06E751B-AC62-4739-89E9-6F953966647B}" presName="composite" presStyleCnt="0"/>
      <dgm:spPr/>
    </dgm:pt>
    <dgm:pt modelId="{DCC4E1E0-5F3F-4A70-9606-195199BA8C92}" type="pres">
      <dgm:prSet presAssocID="{C06E751B-AC62-4739-89E9-6F953966647B}" presName="rect1" presStyleLbl="b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12C19EB8-2EBA-4C94-BDCD-25D033FAD3F7}" type="pres">
      <dgm:prSet presAssocID="{C06E751B-AC62-4739-89E9-6F953966647B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9E2F-FFB6-4896-BF85-5FB8770FE05B}" type="pres">
      <dgm:prSet presAssocID="{78655F6A-40D4-4139-B92E-FD21B5C7C5EA}" presName="sibTrans" presStyleCnt="0"/>
      <dgm:spPr/>
    </dgm:pt>
    <dgm:pt modelId="{574747E1-B687-4507-95B4-0F584FE28E12}" type="pres">
      <dgm:prSet presAssocID="{9207E7F0-7764-41FE-9060-66C95E040D07}" presName="composite" presStyleCnt="0"/>
      <dgm:spPr/>
    </dgm:pt>
    <dgm:pt modelId="{2DE51E65-02A2-454E-9383-5C02CD5A3A35}" type="pres">
      <dgm:prSet presAssocID="{9207E7F0-7764-41FE-9060-66C95E040D07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5115409F-FC80-4FCA-B53B-A68733D160CC}" type="pres">
      <dgm:prSet presAssocID="{9207E7F0-7764-41FE-9060-66C95E040D07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C39D-1C0A-49F9-9CF4-84A0FD84E5FB}" type="pres">
      <dgm:prSet presAssocID="{8E859EFE-5C6A-4668-A7E0-236C0D918BAA}" presName="sibTrans" presStyleCnt="0"/>
      <dgm:spPr/>
    </dgm:pt>
    <dgm:pt modelId="{093E8F72-722B-4E68-B9C7-CC72F80F9C95}" type="pres">
      <dgm:prSet presAssocID="{2C82EB6B-F4F6-4877-84B2-1968CA11CA26}" presName="composite" presStyleCnt="0"/>
      <dgm:spPr/>
    </dgm:pt>
    <dgm:pt modelId="{25FB9269-DFE3-4FCE-A871-405854E91323}" type="pres">
      <dgm:prSet presAssocID="{2C82EB6B-F4F6-4877-84B2-1968CA11CA26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FA31BC81-2E75-4BA3-89E6-423220C04787}" type="pres">
      <dgm:prSet presAssocID="{2C82EB6B-F4F6-4877-84B2-1968CA11CA26}" presName="wedgeRectCallout1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40484-44C9-47D4-9DE5-8348361D92E7}" type="pres">
      <dgm:prSet presAssocID="{586C0CD2-0DB4-4594-9B76-1D93AE744B2A}" presName="sibTrans" presStyleCnt="0"/>
      <dgm:spPr/>
    </dgm:pt>
    <dgm:pt modelId="{53F6985F-EA04-4CB7-97E5-241C3268ECEC}" type="pres">
      <dgm:prSet presAssocID="{ED3EF473-2562-4025-AFCA-E182DA18BB85}" presName="composite" presStyleCnt="0"/>
      <dgm:spPr/>
    </dgm:pt>
    <dgm:pt modelId="{BF50394B-5272-4456-A1A6-B9FA79F9507C}" type="pres">
      <dgm:prSet presAssocID="{ED3EF473-2562-4025-AFCA-E182DA18BB85}" presName="rect1" presStyleLbl="b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8CC0CF1-52E4-4F2A-8D23-763D4587AFFD}" type="pres">
      <dgm:prSet presAssocID="{ED3EF473-2562-4025-AFCA-E182DA18BB85}" presName="wedgeRectCallout1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F5DAD-B362-4007-BE1C-89277A5E1E0B}" type="pres">
      <dgm:prSet presAssocID="{CEA6BBF4-E707-44E0-8A98-9124CFD71D9C}" presName="sibTrans" presStyleCnt="0"/>
      <dgm:spPr/>
    </dgm:pt>
    <dgm:pt modelId="{066279CF-CCC9-4D0A-84C6-F186B2CEEEF6}" type="pres">
      <dgm:prSet presAssocID="{8AD872F7-F650-4774-B1A3-F11E4D38ED58}" presName="composite" presStyleCnt="0"/>
      <dgm:spPr/>
    </dgm:pt>
    <dgm:pt modelId="{590F30C7-F56A-4238-84CD-D3026DFC2335}" type="pres">
      <dgm:prSet presAssocID="{8AD872F7-F650-4774-B1A3-F11E4D38ED58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18AEF1F9-0CBA-442B-BDCB-C1906A0E85AD}" type="pres">
      <dgm:prSet presAssocID="{8AD872F7-F650-4774-B1A3-F11E4D38ED58}" presName="wedgeRectCallout1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14703-9191-4021-8363-FBFDE7A9DB24}" type="presOf" srcId="{2C82EB6B-F4F6-4877-84B2-1968CA11CA26}" destId="{FA31BC81-2E75-4BA3-89E6-423220C04787}" srcOrd="0" destOrd="0" presId="urn:microsoft.com/office/officeart/2008/layout/BendingPictureCaptionList"/>
    <dgm:cxn modelId="{9DBF5D44-8BDC-411F-97E4-3F1DA462BAAF}" type="presOf" srcId="{FA6A52DD-FC7C-4257-82EE-E7C9557F5D7A}" destId="{480A8A43-E0C8-4296-87FE-14B62E56435A}" srcOrd="0" destOrd="0" presId="urn:microsoft.com/office/officeart/2008/layout/BendingPictureCaptionList"/>
    <dgm:cxn modelId="{AFDE6439-C074-4C2C-BD71-89E60A585F5F}" srcId="{FA6A52DD-FC7C-4257-82EE-E7C9557F5D7A}" destId="{8AD872F7-F650-4774-B1A3-F11E4D38ED58}" srcOrd="7" destOrd="0" parTransId="{8D173293-8BA1-495F-8635-A32CC3C3E27A}" sibTransId="{7BF5C4B6-A21B-4FC1-84A4-B5ACF013A56A}"/>
    <dgm:cxn modelId="{0B895C50-7F3A-4CD0-B5AB-65E842024113}" type="presOf" srcId="{C06E751B-AC62-4739-89E9-6F953966647B}" destId="{12C19EB8-2EBA-4C94-BDCD-25D033FAD3F7}" srcOrd="0" destOrd="0" presId="urn:microsoft.com/office/officeart/2008/layout/BendingPictureCaptionList"/>
    <dgm:cxn modelId="{E1F33E8E-8011-4DDC-AC98-9334AC41BE4E}" type="presOf" srcId="{ED3EF473-2562-4025-AFCA-E182DA18BB85}" destId="{78CC0CF1-52E4-4F2A-8D23-763D4587AFFD}" srcOrd="0" destOrd="0" presId="urn:microsoft.com/office/officeart/2008/layout/BendingPictureCaptionList"/>
    <dgm:cxn modelId="{35A8DCAA-1892-4BCC-86A6-B31A71C08AB6}" srcId="{FA6A52DD-FC7C-4257-82EE-E7C9557F5D7A}" destId="{2C82EB6B-F4F6-4877-84B2-1968CA11CA26}" srcOrd="5" destOrd="0" parTransId="{5155B45C-68C7-4D1D-B394-814015EB18D8}" sibTransId="{586C0CD2-0DB4-4594-9B76-1D93AE744B2A}"/>
    <dgm:cxn modelId="{4EFC8A74-473E-4B2A-993B-E2FD8DD3A052}" srcId="{FA6A52DD-FC7C-4257-82EE-E7C9557F5D7A}" destId="{C06E751B-AC62-4739-89E9-6F953966647B}" srcOrd="3" destOrd="0" parTransId="{8699680C-72D4-4E56-8E9C-9740DED34DB9}" sibTransId="{78655F6A-40D4-4139-B92E-FD21B5C7C5EA}"/>
    <dgm:cxn modelId="{7AF3DB48-874B-42CF-8B1B-37EAD5CB0490}" type="presOf" srcId="{0F9C8176-C4B5-4250-B449-8436BC855A7C}" destId="{B22E5434-9439-4BBC-AF03-529CE2347017}" srcOrd="0" destOrd="0" presId="urn:microsoft.com/office/officeart/2008/layout/BendingPictureCaptionList"/>
    <dgm:cxn modelId="{BA490936-4B15-4A97-B59E-686467320CE0}" srcId="{FA6A52DD-FC7C-4257-82EE-E7C9557F5D7A}" destId="{08B0BC2A-B7C9-4D21-8F96-FB765D151525}" srcOrd="1" destOrd="0" parTransId="{832CF9C1-767A-42B7-A3B7-8FEA4DE40A03}" sibTransId="{FF57F2AA-E0E9-4F04-926C-9F0587180746}"/>
    <dgm:cxn modelId="{B9A9FF39-1E5B-4767-B617-3F134CC31C80}" srcId="{FA6A52DD-FC7C-4257-82EE-E7C9557F5D7A}" destId="{E5D4DA57-CADB-4F60-AA6C-D0E1E3615726}" srcOrd="2" destOrd="0" parTransId="{BB607F02-FE08-4304-AE42-0F64C1404D94}" sibTransId="{FB18B76D-DA86-4AEB-93DE-0DC403B5BAAA}"/>
    <dgm:cxn modelId="{A2A51CC8-E205-406D-B9B4-D350C239F84F}" srcId="{FA6A52DD-FC7C-4257-82EE-E7C9557F5D7A}" destId="{9207E7F0-7764-41FE-9060-66C95E040D07}" srcOrd="4" destOrd="0" parTransId="{FC71901F-1E86-45D4-9CEB-D0A5341E68D3}" sibTransId="{8E859EFE-5C6A-4668-A7E0-236C0D918BAA}"/>
    <dgm:cxn modelId="{98D596A6-9D0F-462E-984A-1B38E8FEC814}" srcId="{FA6A52DD-FC7C-4257-82EE-E7C9557F5D7A}" destId="{0F9C8176-C4B5-4250-B449-8436BC855A7C}" srcOrd="0" destOrd="0" parTransId="{2498EA1F-B572-4EBD-B4C9-5D3D5EA4AC91}" sibTransId="{A8D4D049-11AE-43BC-B26B-D85BAA9B937F}"/>
    <dgm:cxn modelId="{882BF744-E781-4060-ABA6-1186AF421570}" type="presOf" srcId="{E5D4DA57-CADB-4F60-AA6C-D0E1E3615726}" destId="{95312B90-A58E-4788-A634-3F646148C38E}" srcOrd="0" destOrd="0" presId="urn:microsoft.com/office/officeart/2008/layout/BendingPictureCaptionList"/>
    <dgm:cxn modelId="{28DEAF12-952B-460C-86BF-0FE1375433A3}" type="presOf" srcId="{08B0BC2A-B7C9-4D21-8F96-FB765D151525}" destId="{B2DBC56D-A121-4249-A6E6-2493F2CBED5D}" srcOrd="0" destOrd="0" presId="urn:microsoft.com/office/officeart/2008/layout/BendingPictureCaptionList"/>
    <dgm:cxn modelId="{69BB813B-78B0-4E0C-B7F4-2264E812219B}" type="presOf" srcId="{8AD872F7-F650-4774-B1A3-F11E4D38ED58}" destId="{18AEF1F9-0CBA-442B-BDCB-C1906A0E85AD}" srcOrd="0" destOrd="0" presId="urn:microsoft.com/office/officeart/2008/layout/BendingPictureCaptionList"/>
    <dgm:cxn modelId="{39267AE2-1FD2-44A7-AFD7-067FB7AC1C4F}" type="presOf" srcId="{9207E7F0-7764-41FE-9060-66C95E040D07}" destId="{5115409F-FC80-4FCA-B53B-A68733D160CC}" srcOrd="0" destOrd="0" presId="urn:microsoft.com/office/officeart/2008/layout/BendingPictureCaptionList"/>
    <dgm:cxn modelId="{0F986CEA-63A3-47B6-A42B-22A672DBEFEA}" srcId="{FA6A52DD-FC7C-4257-82EE-E7C9557F5D7A}" destId="{ED3EF473-2562-4025-AFCA-E182DA18BB85}" srcOrd="6" destOrd="0" parTransId="{FAA7536F-DBF0-4BDB-AE1F-BECDF1C41FE0}" sibTransId="{CEA6BBF4-E707-44E0-8A98-9124CFD71D9C}"/>
    <dgm:cxn modelId="{79679B02-6933-40C6-81B1-B6241CC05F4D}" type="presParOf" srcId="{480A8A43-E0C8-4296-87FE-14B62E56435A}" destId="{98F25C03-C692-4493-8A85-8F735BC9E673}" srcOrd="0" destOrd="0" presId="urn:microsoft.com/office/officeart/2008/layout/BendingPictureCaptionList"/>
    <dgm:cxn modelId="{5CCF6D4E-D088-4C48-837E-00A7EA332F7D}" type="presParOf" srcId="{98F25C03-C692-4493-8A85-8F735BC9E673}" destId="{6E574611-DF26-41DC-9CC3-6C48F4B34B14}" srcOrd="0" destOrd="0" presId="urn:microsoft.com/office/officeart/2008/layout/BendingPictureCaptionList"/>
    <dgm:cxn modelId="{A86238FD-CEC1-444E-96AF-A85BD910C345}" type="presParOf" srcId="{98F25C03-C692-4493-8A85-8F735BC9E673}" destId="{B22E5434-9439-4BBC-AF03-529CE2347017}" srcOrd="1" destOrd="0" presId="urn:microsoft.com/office/officeart/2008/layout/BendingPictureCaptionList"/>
    <dgm:cxn modelId="{A2C5493A-AE4F-4520-B512-6F539CDD7EBA}" type="presParOf" srcId="{480A8A43-E0C8-4296-87FE-14B62E56435A}" destId="{92ED81DB-1EBB-4E49-BD57-6ADDE01BBE9C}" srcOrd="1" destOrd="0" presId="urn:microsoft.com/office/officeart/2008/layout/BendingPictureCaptionList"/>
    <dgm:cxn modelId="{E1E32D4F-C279-4723-8315-AF5B5C84AEF0}" type="presParOf" srcId="{480A8A43-E0C8-4296-87FE-14B62E56435A}" destId="{946919E1-8126-4470-BD9B-BFC2F6749280}" srcOrd="2" destOrd="0" presId="urn:microsoft.com/office/officeart/2008/layout/BendingPictureCaptionList"/>
    <dgm:cxn modelId="{78611743-A43E-4C08-824F-B6E6B6B97EBF}" type="presParOf" srcId="{946919E1-8126-4470-BD9B-BFC2F6749280}" destId="{17D83494-0A49-4A75-B944-182939D19B22}" srcOrd="0" destOrd="0" presId="urn:microsoft.com/office/officeart/2008/layout/BendingPictureCaptionList"/>
    <dgm:cxn modelId="{112140DD-44C8-400F-8EB2-8B782960C67A}" type="presParOf" srcId="{946919E1-8126-4470-BD9B-BFC2F6749280}" destId="{B2DBC56D-A121-4249-A6E6-2493F2CBED5D}" srcOrd="1" destOrd="0" presId="urn:microsoft.com/office/officeart/2008/layout/BendingPictureCaptionList"/>
    <dgm:cxn modelId="{AB072C4F-2D86-4A15-B57E-E760875C350A}" type="presParOf" srcId="{480A8A43-E0C8-4296-87FE-14B62E56435A}" destId="{DC48CFDB-3B34-4634-A415-BD238D99DC67}" srcOrd="3" destOrd="0" presId="urn:microsoft.com/office/officeart/2008/layout/BendingPictureCaptionList"/>
    <dgm:cxn modelId="{92C4C0E9-A142-4180-9FBA-0AB85DC55468}" type="presParOf" srcId="{480A8A43-E0C8-4296-87FE-14B62E56435A}" destId="{9A162BDC-43A4-433D-8263-5F0EBDF01A45}" srcOrd="4" destOrd="0" presId="urn:microsoft.com/office/officeart/2008/layout/BendingPictureCaptionList"/>
    <dgm:cxn modelId="{03E928F4-68A1-4C47-8E92-8A2316EAAFFB}" type="presParOf" srcId="{9A162BDC-43A4-433D-8263-5F0EBDF01A45}" destId="{43217E4D-5B80-4528-8AC4-967B5C1E3143}" srcOrd="0" destOrd="0" presId="urn:microsoft.com/office/officeart/2008/layout/BendingPictureCaptionList"/>
    <dgm:cxn modelId="{1D1CD1A1-6DC1-490E-B069-2EADA2A404EE}" type="presParOf" srcId="{9A162BDC-43A4-433D-8263-5F0EBDF01A45}" destId="{95312B90-A58E-4788-A634-3F646148C38E}" srcOrd="1" destOrd="0" presId="urn:microsoft.com/office/officeart/2008/layout/BendingPictureCaptionList"/>
    <dgm:cxn modelId="{816BDCED-949C-4D0D-A391-3321EEC59E11}" type="presParOf" srcId="{480A8A43-E0C8-4296-87FE-14B62E56435A}" destId="{7C434D98-B17A-4F82-9196-E9912235AB7B}" srcOrd="5" destOrd="0" presId="urn:microsoft.com/office/officeart/2008/layout/BendingPictureCaptionList"/>
    <dgm:cxn modelId="{6CFA70A7-FF79-4946-ACD6-1654F48EE13D}" type="presParOf" srcId="{480A8A43-E0C8-4296-87FE-14B62E56435A}" destId="{CCA3A045-F207-400C-A34A-CA72938C87BC}" srcOrd="6" destOrd="0" presId="urn:microsoft.com/office/officeart/2008/layout/BendingPictureCaptionList"/>
    <dgm:cxn modelId="{B6F32AAC-D596-4AA4-AD19-B2B8713F0B4A}" type="presParOf" srcId="{CCA3A045-F207-400C-A34A-CA72938C87BC}" destId="{DCC4E1E0-5F3F-4A70-9606-195199BA8C92}" srcOrd="0" destOrd="0" presId="urn:microsoft.com/office/officeart/2008/layout/BendingPictureCaptionList"/>
    <dgm:cxn modelId="{400FE3A0-C359-4E98-A41D-35F97484A2E2}" type="presParOf" srcId="{CCA3A045-F207-400C-A34A-CA72938C87BC}" destId="{12C19EB8-2EBA-4C94-BDCD-25D033FAD3F7}" srcOrd="1" destOrd="0" presId="urn:microsoft.com/office/officeart/2008/layout/BendingPictureCaptionList"/>
    <dgm:cxn modelId="{FD26175F-45B4-432E-87C5-E68188A06CD7}" type="presParOf" srcId="{480A8A43-E0C8-4296-87FE-14B62E56435A}" destId="{1A319E2F-FFB6-4896-BF85-5FB8770FE05B}" srcOrd="7" destOrd="0" presId="urn:microsoft.com/office/officeart/2008/layout/BendingPictureCaptionList"/>
    <dgm:cxn modelId="{10B0136D-71F4-44DA-B411-0F0466970CBC}" type="presParOf" srcId="{480A8A43-E0C8-4296-87FE-14B62E56435A}" destId="{574747E1-B687-4507-95B4-0F584FE28E12}" srcOrd="8" destOrd="0" presId="urn:microsoft.com/office/officeart/2008/layout/BendingPictureCaptionList"/>
    <dgm:cxn modelId="{1CDEB1DA-E3D8-4253-8623-E045F14D0DF0}" type="presParOf" srcId="{574747E1-B687-4507-95B4-0F584FE28E12}" destId="{2DE51E65-02A2-454E-9383-5C02CD5A3A35}" srcOrd="0" destOrd="0" presId="urn:microsoft.com/office/officeart/2008/layout/BendingPictureCaptionList"/>
    <dgm:cxn modelId="{DD74ECFC-F71D-49FB-B6F6-47FA17755479}" type="presParOf" srcId="{574747E1-B687-4507-95B4-0F584FE28E12}" destId="{5115409F-FC80-4FCA-B53B-A68733D160CC}" srcOrd="1" destOrd="0" presId="urn:microsoft.com/office/officeart/2008/layout/BendingPictureCaptionList"/>
    <dgm:cxn modelId="{6DFA8871-F03E-4528-9288-039DFCBFC641}" type="presParOf" srcId="{480A8A43-E0C8-4296-87FE-14B62E56435A}" destId="{BD9EC39D-1C0A-49F9-9CF4-84A0FD84E5FB}" srcOrd="9" destOrd="0" presId="urn:microsoft.com/office/officeart/2008/layout/BendingPictureCaptionList"/>
    <dgm:cxn modelId="{7AB38766-5DA2-4A9A-A2F8-6B8A61DE0280}" type="presParOf" srcId="{480A8A43-E0C8-4296-87FE-14B62E56435A}" destId="{093E8F72-722B-4E68-B9C7-CC72F80F9C95}" srcOrd="10" destOrd="0" presId="urn:microsoft.com/office/officeart/2008/layout/BendingPictureCaptionList"/>
    <dgm:cxn modelId="{1757BEE6-4496-4176-90FF-9F768FF3D908}" type="presParOf" srcId="{093E8F72-722B-4E68-B9C7-CC72F80F9C95}" destId="{25FB9269-DFE3-4FCE-A871-405854E91323}" srcOrd="0" destOrd="0" presId="urn:microsoft.com/office/officeart/2008/layout/BendingPictureCaptionList"/>
    <dgm:cxn modelId="{367F6B17-128E-469D-8210-53D3C1407E1B}" type="presParOf" srcId="{093E8F72-722B-4E68-B9C7-CC72F80F9C95}" destId="{FA31BC81-2E75-4BA3-89E6-423220C04787}" srcOrd="1" destOrd="0" presId="urn:microsoft.com/office/officeart/2008/layout/BendingPictureCaptionList"/>
    <dgm:cxn modelId="{387941BC-692F-4B8D-93C6-9CA028D7CA22}" type="presParOf" srcId="{480A8A43-E0C8-4296-87FE-14B62E56435A}" destId="{FF540484-44C9-47D4-9DE5-8348361D92E7}" srcOrd="11" destOrd="0" presId="urn:microsoft.com/office/officeart/2008/layout/BendingPictureCaptionList"/>
    <dgm:cxn modelId="{91DB8CF0-C1DD-474F-88D2-30B25E532F36}" type="presParOf" srcId="{480A8A43-E0C8-4296-87FE-14B62E56435A}" destId="{53F6985F-EA04-4CB7-97E5-241C3268ECEC}" srcOrd="12" destOrd="0" presId="urn:microsoft.com/office/officeart/2008/layout/BendingPictureCaptionList"/>
    <dgm:cxn modelId="{9D96A9AE-D04D-46E0-A9FC-1BABF313FE7D}" type="presParOf" srcId="{53F6985F-EA04-4CB7-97E5-241C3268ECEC}" destId="{BF50394B-5272-4456-A1A6-B9FA79F9507C}" srcOrd="0" destOrd="0" presId="urn:microsoft.com/office/officeart/2008/layout/BendingPictureCaptionList"/>
    <dgm:cxn modelId="{4BF13136-DDC4-4377-8860-D19F0F87EC85}" type="presParOf" srcId="{53F6985F-EA04-4CB7-97E5-241C3268ECEC}" destId="{78CC0CF1-52E4-4F2A-8D23-763D4587AFFD}" srcOrd="1" destOrd="0" presId="urn:microsoft.com/office/officeart/2008/layout/BendingPictureCaptionList"/>
    <dgm:cxn modelId="{6384E31A-137F-4285-BF6B-7DCA1E2BA1F8}" type="presParOf" srcId="{480A8A43-E0C8-4296-87FE-14B62E56435A}" destId="{5F3F5DAD-B362-4007-BE1C-89277A5E1E0B}" srcOrd="13" destOrd="0" presId="urn:microsoft.com/office/officeart/2008/layout/BendingPictureCaptionList"/>
    <dgm:cxn modelId="{4A0F768D-CAF7-49F1-A06C-FD334D2DB338}" type="presParOf" srcId="{480A8A43-E0C8-4296-87FE-14B62E56435A}" destId="{066279CF-CCC9-4D0A-84C6-F186B2CEEEF6}" srcOrd="14" destOrd="0" presId="urn:microsoft.com/office/officeart/2008/layout/BendingPictureCaptionList"/>
    <dgm:cxn modelId="{43F525E5-B08F-4362-AA34-18E80B71D2AE}" type="presParOf" srcId="{066279CF-CCC9-4D0A-84C6-F186B2CEEEF6}" destId="{590F30C7-F56A-4238-84CD-D3026DFC2335}" srcOrd="0" destOrd="0" presId="urn:microsoft.com/office/officeart/2008/layout/BendingPictureCaptionList"/>
    <dgm:cxn modelId="{24C30FC4-C251-4233-892D-B73A3B47F5D9}" type="presParOf" srcId="{066279CF-CCC9-4D0A-84C6-F186B2CEEEF6}" destId="{18AEF1F9-0CBA-442B-BDCB-C1906A0E85A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80B57C-46B6-4643-AFBC-965F68A71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14FB21-525E-4098-950B-A46695FA034F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Пресс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 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C/S Power Press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E2AA5419-829E-447B-903A-445D47004705}" type="parTrans" cxnId="{DE3CA9CB-D0B7-4FED-B0EB-A220B6F18C0F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747B7B-ED42-47B6-811A-6F8C9FD5ECBE}" type="sibTrans" cxnId="{DE3CA9CB-D0B7-4FED-B0EB-A220B6F18C0F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AB97C95-B3F4-4D8C-905C-EB1AE5D17B65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Машина для производства центральных трубок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Center Tube Making M/C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2CF4BE3B-D316-4744-AEEA-8247A9441189}" type="parTrans" cxnId="{1BC1E235-7F5F-4E03-9176-6DDAC8249DC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6E39EF-9A33-4CD4-8C40-EE979B8AF1F5}" type="sibTrans" cxnId="{1BC1E235-7F5F-4E03-9176-6DDAC8249DC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097C5-BF47-4C72-A37C-20E6E25BEAEC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Станок чертежный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Housing Drawing M/C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F49DE316-BCC7-40BF-A983-946333C2E3A7}" type="parTrans" cxnId="{3A493E74-BF80-4C80-A2A2-99212AC0750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31F973-2948-484B-870E-07135B3D60DF}" type="sibTrans" cxnId="{3A493E74-BF80-4C80-A2A2-99212AC0750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EAA048-563E-46A4-9C1F-D9EC636F32FF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Станок для резки бумаги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Housing </a:t>
          </a:r>
          <a:r>
            <a:rPr lang="en-US" sz="1100" b="0" u="sng" cap="none" spc="0" dirty="0" err="1" smtClean="0">
              <a:ln w="0"/>
              <a:solidFill>
                <a:schemeClr val="tx1"/>
              </a:solidFill>
              <a:effectLst/>
            </a:rPr>
            <a:t>Treaming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 M/C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3EACBB8C-2564-4137-BDF3-43EB75B37871}" type="parTrans" cxnId="{174673DC-6473-4EC8-8520-0E237C681C0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F80A1D-EA2A-45B0-907B-F02B177BD2C3}" type="sibTrans" cxnId="{174673DC-6473-4EC8-8520-0E237C681C0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FC9731-FB23-493E-BD85-8A6F2053907C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Обрезка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 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R/V Trimming M/C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DB126D0E-2911-4575-8682-0719C99BBA28}" type="parTrans" cxnId="{DA102A7D-7E75-4C41-BB37-8DE5B17E0DDF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DDCD3E-6B2F-4A6C-B8DA-FB3D6DAACE3B}" type="sibTrans" cxnId="{DA102A7D-7E75-4C41-BB37-8DE5B17E0DDF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B82166-240F-44BF-83E1-175A925EBC57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Резка и упаковка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Paper Pleating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66A33A06-9E80-46E2-B38C-E5A67CFC0BC3}" type="parTrans" cxnId="{54BBA07A-6B44-4664-8372-60F63FE06ED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D26F54-79AF-427D-880B-0025954BCEBD}" type="sibTrans" cxnId="{54BBA07A-6B44-4664-8372-60F63FE06EDB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BE945C-4D99-46CE-BC81-2C31EF1EEC2D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Соединение бумаги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Binding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B3E3EA5A-8FA7-4EB6-9A44-83A06DF53059}" type="parTrans" cxnId="{BF99DE94-155D-421A-9294-2CA95F7DA53D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273BF9-6A3C-4E8F-95D8-AC55C0655145}" type="sibTrans" cxnId="{BF99DE94-155D-421A-9294-2CA95F7DA53D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A62FADB-9A64-41CE-BAE8-F0564F2868F2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Нарезка резьбы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Auto Tapping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46EFE1E4-9434-429A-A803-664F208E6E76}" type="parTrans" cxnId="{73E0032E-F686-4ABC-90F3-67ADA196AEA5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BFD57A-87D6-4588-99E6-A6434AB07EBA}" type="sibTrans" cxnId="{73E0032E-F686-4ABC-90F3-67ADA196AEA5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B9E925-AEAB-48A1-B8CD-DC25DF07C12E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Заливка клея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Adhesive Dispenser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38A4A4A3-32D5-4C91-B601-8D42B862695C}" type="parTrans" cxnId="{A110ADDF-99F4-42E3-A1C4-4A44B7783187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3F5195-E4DB-4604-844B-C476DFC823FF}" type="sibTrans" cxnId="{A110ADDF-99F4-42E3-A1C4-4A44B7783187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63BA40-41FF-48E1-B2B3-99B95DB0625F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Принтер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 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Silk Print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72CC9F59-89AC-4283-83D6-11F9EE4EEFDC}" type="parTrans" cxnId="{DA83978D-59EB-4827-95DF-19E7D00892BE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573020-4508-4E94-8C42-D99A96444FCD}" type="sibTrans" cxnId="{DA83978D-59EB-4827-95DF-19E7D00892BE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3C875D-2A28-4B5A-9581-112BEF128675}">
      <dgm:prSet phldrT="[Текст]" custT="1"/>
      <dgm:spPr/>
      <dgm:t>
        <a:bodyPr/>
        <a:lstStyle/>
        <a:p>
          <a:r>
            <a:rPr lang="ru-RU" sz="1100" b="1" cap="none" spc="0" dirty="0" err="1" smtClean="0">
              <a:ln w="0"/>
              <a:solidFill>
                <a:schemeClr val="tx1"/>
              </a:solidFill>
              <a:effectLst/>
            </a:rPr>
            <a:t>Завальцовка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 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Auto Seaming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BDF2ED45-3E57-4305-835C-8C02519272D7}" type="parTrans" cxnId="{FC46C200-C727-450F-AB54-9605BA6E7FB9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BAA832-2D06-406F-B65F-DC7C3A87C03A}" type="sibTrans" cxnId="{FC46C200-C727-450F-AB54-9605BA6E7FB9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F2708F-7895-4BC5-A36A-553BD321A836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Порошковая покраска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Powder Painting Line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02370185-346B-4019-9B69-1380D2E6CA8A}" type="parTrans" cxnId="{C3A221CA-314E-4C0D-8198-5D287D0DC59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E1285F-6F45-4C6D-A4CB-CB24F35AA338}" type="sibTrans" cxnId="{C3A221CA-314E-4C0D-8198-5D287D0DC59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2DF061-36E1-4A6A-9FCD-F813B2048C24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Двухцветный принтер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2 Color ad Printer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BB85609D-22A8-4429-88EB-B6326D42952B}" type="parTrans" cxnId="{A5E7CE48-D8E7-463A-ABA1-149041D1E230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F2320B-300E-4032-9BC9-58BA2767E46B}" type="sibTrans" cxnId="{A5E7CE48-D8E7-463A-ABA1-149041D1E230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6F4CE2-4E8F-49C4-84D2-4E436CD9AA0F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Тест давления воздуха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Air Leakage Tester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FEC8318D-5FE3-42A8-891F-A1CC47E0AEC2}" type="parTrans" cxnId="{DD012EC0-CC09-4004-A088-F31A2AFC0CDC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1F3FC-6168-477A-BD85-1BBDF395FE7E}" type="sibTrans" cxnId="{DD012EC0-CC09-4004-A088-F31A2AFC0CDC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64D58C-7664-486D-B5DD-55F87C0C5156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Соединение нижней пяты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Burring Joint Machine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59416244-D536-4803-A28D-FB1FBC34B74E}" type="parTrans" cxnId="{2C462F0A-5C62-4D4A-99BD-8602F6CF2CCD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3F02C4-6600-4049-8D16-A48C327D431C}" type="sibTrans" cxnId="{2C462F0A-5C62-4D4A-99BD-8602F6CF2CCD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C269296-1882-4FC7-B0E8-F8F0B5816A05}">
      <dgm:prSet phldrT="[Текст]" custT="1"/>
      <dgm:spPr/>
      <dgm:t>
        <a:bodyPr/>
        <a:lstStyle/>
        <a:p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Проекционная сварка для установки байпас клапана и нижней пяты</a:t>
          </a:r>
          <a:r>
            <a:rPr lang="en-US" sz="11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100" b="0" u="sng" cap="none" spc="0" dirty="0" smtClean="0">
              <a:ln w="0"/>
              <a:solidFill>
                <a:schemeClr val="tx1"/>
              </a:solidFill>
              <a:effectLst/>
            </a:rPr>
            <a:t>Projection Welder</a:t>
          </a:r>
          <a:r>
            <a:rPr lang="en-US" sz="11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1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09D4CA6E-6BBC-4E2A-B1E6-8BBBAC638AE6}" type="parTrans" cxnId="{39279657-C1ED-4FFA-9B10-A802BBFE6C7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40D8C6-BA66-44CF-A362-D58E84E9290A}" type="sibTrans" cxnId="{39279657-C1ED-4FFA-9B10-A802BBFE6C7A}">
      <dgm:prSet/>
      <dgm:spPr/>
      <dgm:t>
        <a:bodyPr/>
        <a:lstStyle/>
        <a:p>
          <a:endParaRPr lang="ru-RU" sz="11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5D4524-2A05-48B4-B2BA-6301CC53053B}" type="pres">
      <dgm:prSet presAssocID="{F480B57C-46B6-4643-AFBC-965F68A71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D5161-0FA0-4EFB-B378-9309512F2B7B}" type="pres">
      <dgm:prSet presAssocID="{5D14FB21-525E-4098-950B-A46695FA034F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73AF-13A8-4F89-B489-75E61FC9B408}" type="pres">
      <dgm:prSet presAssocID="{24747B7B-ED42-47B6-811A-6F8C9FD5ECBE}" presName="spacer" presStyleCnt="0"/>
      <dgm:spPr/>
    </dgm:pt>
    <dgm:pt modelId="{35144094-2C98-43F0-A177-7FA12B9668D5}" type="pres">
      <dgm:prSet presAssocID="{CAB97C95-B3F4-4D8C-905C-EB1AE5D17B65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88B18-C778-47BF-8760-95E63025AD9D}" type="pres">
      <dgm:prSet presAssocID="{896E39EF-9A33-4CD4-8C40-EE979B8AF1F5}" presName="spacer" presStyleCnt="0"/>
      <dgm:spPr/>
    </dgm:pt>
    <dgm:pt modelId="{15107CB3-7E87-4A49-9534-0961883B9736}" type="pres">
      <dgm:prSet presAssocID="{7AE097C5-BF47-4C72-A37C-20E6E25BEAEC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0233-CCF5-4284-B6E5-7EB24B381C32}" type="pres">
      <dgm:prSet presAssocID="{1231F973-2948-484B-870E-07135B3D60DF}" presName="spacer" presStyleCnt="0"/>
      <dgm:spPr/>
    </dgm:pt>
    <dgm:pt modelId="{59168BF1-B0ED-4069-8734-D192A9AB36A0}" type="pres">
      <dgm:prSet presAssocID="{BFEAA048-563E-46A4-9C1F-D9EC636F32FF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D592A-BA8F-4E9D-BD96-9AEF09D4E10D}" type="pres">
      <dgm:prSet presAssocID="{FDF80A1D-EA2A-45B0-907B-F02B177BD2C3}" presName="spacer" presStyleCnt="0"/>
      <dgm:spPr/>
    </dgm:pt>
    <dgm:pt modelId="{6154195B-9DB7-408C-94AA-3558A468043C}" type="pres">
      <dgm:prSet presAssocID="{F3FC9731-FB23-493E-BD85-8A6F2053907C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02C44-F548-46B4-8819-CB440851F634}" type="pres">
      <dgm:prSet presAssocID="{5CDDCD3E-6B2F-4A6C-B8DA-FB3D6DAACE3B}" presName="spacer" presStyleCnt="0"/>
      <dgm:spPr/>
    </dgm:pt>
    <dgm:pt modelId="{7799D3DB-9F4C-4A2E-8FF0-459C845BD4E4}" type="pres">
      <dgm:prSet presAssocID="{F3B82166-240F-44BF-83E1-175A925EBC57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5ACCA-6A9C-47D6-8CA1-88ABB18F318F}" type="pres">
      <dgm:prSet presAssocID="{5DD26F54-79AF-427D-880B-0025954BCEBD}" presName="spacer" presStyleCnt="0"/>
      <dgm:spPr/>
    </dgm:pt>
    <dgm:pt modelId="{AB7B1543-62BA-4D95-9B2D-6B63730199E2}" type="pres">
      <dgm:prSet presAssocID="{B7BE945C-4D99-46CE-BC81-2C31EF1EEC2D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78AC-34F8-4619-AFF1-71D2082BD023}" type="pres">
      <dgm:prSet presAssocID="{C4273BF9-6A3C-4E8F-95D8-AC55C0655145}" presName="spacer" presStyleCnt="0"/>
      <dgm:spPr/>
    </dgm:pt>
    <dgm:pt modelId="{3938C648-87D9-4F4E-BE64-11276BD53C52}" type="pres">
      <dgm:prSet presAssocID="{9A62FADB-9A64-41CE-BAE8-F0564F2868F2}" presName="parentText" presStyleLbl="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3A1F0-E5FA-4043-B3DC-EE337C29886F}" type="pres">
      <dgm:prSet presAssocID="{66BFD57A-87D6-4588-99E6-A6434AB07EBA}" presName="spacer" presStyleCnt="0"/>
      <dgm:spPr/>
    </dgm:pt>
    <dgm:pt modelId="{E26AA18F-B816-4D58-B111-71FA8F3F6863}" type="pres">
      <dgm:prSet presAssocID="{F9B9E925-AEAB-48A1-B8CD-DC25DF07C12E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BEC7-4C9A-44D1-96EF-F3203AEDB2A7}" type="pres">
      <dgm:prSet presAssocID="{3C3F5195-E4DB-4604-844B-C476DFC823FF}" presName="spacer" presStyleCnt="0"/>
      <dgm:spPr/>
    </dgm:pt>
    <dgm:pt modelId="{59E29C78-6AEF-4583-92F3-9B9999ABAD6C}" type="pres">
      <dgm:prSet presAssocID="{BA63BA40-41FF-48E1-B2B3-99B95DB0625F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8A4A-0C01-4A71-BEF7-9ACE7C1203AD}" type="pres">
      <dgm:prSet presAssocID="{5C573020-4508-4E94-8C42-D99A96444FCD}" presName="spacer" presStyleCnt="0"/>
      <dgm:spPr/>
    </dgm:pt>
    <dgm:pt modelId="{7345F43F-DA98-4B1D-AE9E-2B8DB345001D}" type="pres">
      <dgm:prSet presAssocID="{913C875D-2A28-4B5A-9581-112BEF128675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C0F8-36AB-4F38-844A-1DF1A37FEB56}" type="pres">
      <dgm:prSet presAssocID="{52BAA832-2D06-406F-B65F-DC7C3A87C03A}" presName="spacer" presStyleCnt="0"/>
      <dgm:spPr/>
    </dgm:pt>
    <dgm:pt modelId="{4851DEA0-CDA1-4310-B6B8-1C52CEE803CB}" type="pres">
      <dgm:prSet presAssocID="{91F2708F-7895-4BC5-A36A-553BD321A836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CE3A8-2313-4F28-9DD0-1D7F05688561}" type="pres">
      <dgm:prSet presAssocID="{47E1285F-6F45-4C6D-A4CB-CB24F35AA338}" presName="spacer" presStyleCnt="0"/>
      <dgm:spPr/>
    </dgm:pt>
    <dgm:pt modelId="{19472D44-3015-4B14-93CF-40170E693A67}" type="pres">
      <dgm:prSet presAssocID="{A62DF061-36E1-4A6A-9FCD-F813B2048C24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BC177-9BB5-4AF8-B092-5E9AC10D7710}" type="pres">
      <dgm:prSet presAssocID="{D3F2320B-300E-4032-9BC9-58BA2767E46B}" presName="spacer" presStyleCnt="0"/>
      <dgm:spPr/>
    </dgm:pt>
    <dgm:pt modelId="{31E18603-AAA2-4E9A-B23A-54055ABC8E15}" type="pres">
      <dgm:prSet presAssocID="{C06F4CE2-4E8F-49C4-84D2-4E436CD9AA0F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B3759-B4F2-42B8-8C6E-97F650374703}" type="pres">
      <dgm:prSet presAssocID="{7AE1F3FC-6168-477A-BD85-1BBDF395FE7E}" presName="spacer" presStyleCnt="0"/>
      <dgm:spPr/>
    </dgm:pt>
    <dgm:pt modelId="{6A5424EB-4611-4611-8071-433098902CB3}" type="pres">
      <dgm:prSet presAssocID="{9C64D58C-7664-486D-B5DD-55F87C0C5156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141BC-0CCD-4978-9DB1-1164E3BE6BDD}" type="pres">
      <dgm:prSet presAssocID="{2D3F02C4-6600-4049-8D16-A48C327D431C}" presName="spacer" presStyleCnt="0"/>
      <dgm:spPr/>
    </dgm:pt>
    <dgm:pt modelId="{7879A684-39B5-413C-95BF-DED972EEB238}" type="pres">
      <dgm:prSet presAssocID="{EC269296-1882-4FC7-B0E8-F8F0B5816A05}" presName="parentText" presStyleLbl="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C10D1-C0A5-4898-9EA2-54792F356765}" type="presOf" srcId="{BFEAA048-563E-46A4-9C1F-D9EC636F32FF}" destId="{59168BF1-B0ED-4069-8734-D192A9AB36A0}" srcOrd="0" destOrd="0" presId="urn:microsoft.com/office/officeart/2005/8/layout/vList2"/>
    <dgm:cxn modelId="{DA102A7D-7E75-4C41-BB37-8DE5B17E0DDF}" srcId="{F480B57C-46B6-4643-AFBC-965F68A71604}" destId="{F3FC9731-FB23-493E-BD85-8A6F2053907C}" srcOrd="4" destOrd="0" parTransId="{DB126D0E-2911-4575-8682-0719C99BBA28}" sibTransId="{5CDDCD3E-6B2F-4A6C-B8DA-FB3D6DAACE3B}"/>
    <dgm:cxn modelId="{39279657-C1ED-4FFA-9B10-A802BBFE6C7A}" srcId="{F480B57C-46B6-4643-AFBC-965F68A71604}" destId="{EC269296-1882-4FC7-B0E8-F8F0B5816A05}" srcOrd="15" destOrd="0" parTransId="{09D4CA6E-6BBC-4E2A-B1E6-8BBBAC638AE6}" sibTransId="{6840D8C6-BA66-44CF-A362-D58E84E9290A}"/>
    <dgm:cxn modelId="{1BC1E235-7F5F-4E03-9176-6DDAC8249DCA}" srcId="{F480B57C-46B6-4643-AFBC-965F68A71604}" destId="{CAB97C95-B3F4-4D8C-905C-EB1AE5D17B65}" srcOrd="1" destOrd="0" parTransId="{2CF4BE3B-D316-4744-AEEA-8247A9441189}" sibTransId="{896E39EF-9A33-4CD4-8C40-EE979B8AF1F5}"/>
    <dgm:cxn modelId="{02F62AF2-3BF9-4F81-B141-233D5FB080AB}" type="presOf" srcId="{BA63BA40-41FF-48E1-B2B3-99B95DB0625F}" destId="{59E29C78-6AEF-4583-92F3-9B9999ABAD6C}" srcOrd="0" destOrd="0" presId="urn:microsoft.com/office/officeart/2005/8/layout/vList2"/>
    <dgm:cxn modelId="{746AA3D1-A19C-424C-BC07-B3248ED74109}" type="presOf" srcId="{EC269296-1882-4FC7-B0E8-F8F0B5816A05}" destId="{7879A684-39B5-413C-95BF-DED972EEB238}" srcOrd="0" destOrd="0" presId="urn:microsoft.com/office/officeart/2005/8/layout/vList2"/>
    <dgm:cxn modelId="{BD1E9741-80B6-40B3-B330-148E1C955549}" type="presOf" srcId="{A62DF061-36E1-4A6A-9FCD-F813B2048C24}" destId="{19472D44-3015-4B14-93CF-40170E693A67}" srcOrd="0" destOrd="0" presId="urn:microsoft.com/office/officeart/2005/8/layout/vList2"/>
    <dgm:cxn modelId="{FB131033-779E-47C6-BBF6-3BE789C52C02}" type="presOf" srcId="{CAB97C95-B3F4-4D8C-905C-EB1AE5D17B65}" destId="{35144094-2C98-43F0-A177-7FA12B9668D5}" srcOrd="0" destOrd="0" presId="urn:microsoft.com/office/officeart/2005/8/layout/vList2"/>
    <dgm:cxn modelId="{DD012EC0-CC09-4004-A088-F31A2AFC0CDC}" srcId="{F480B57C-46B6-4643-AFBC-965F68A71604}" destId="{C06F4CE2-4E8F-49C4-84D2-4E436CD9AA0F}" srcOrd="13" destOrd="0" parTransId="{FEC8318D-5FE3-42A8-891F-A1CC47E0AEC2}" sibTransId="{7AE1F3FC-6168-477A-BD85-1BBDF395FE7E}"/>
    <dgm:cxn modelId="{8CBAF937-80F6-4CBC-AA94-C066BCE81B37}" type="presOf" srcId="{F3FC9731-FB23-493E-BD85-8A6F2053907C}" destId="{6154195B-9DB7-408C-94AA-3558A468043C}" srcOrd="0" destOrd="0" presId="urn:microsoft.com/office/officeart/2005/8/layout/vList2"/>
    <dgm:cxn modelId="{107F3AF1-7133-4AAD-A72B-862E1EE199B3}" type="presOf" srcId="{913C875D-2A28-4B5A-9581-112BEF128675}" destId="{7345F43F-DA98-4B1D-AE9E-2B8DB345001D}" srcOrd="0" destOrd="0" presId="urn:microsoft.com/office/officeart/2005/8/layout/vList2"/>
    <dgm:cxn modelId="{54BBA07A-6B44-4664-8372-60F63FE06EDB}" srcId="{F480B57C-46B6-4643-AFBC-965F68A71604}" destId="{F3B82166-240F-44BF-83E1-175A925EBC57}" srcOrd="5" destOrd="0" parTransId="{66A33A06-9E80-46E2-B38C-E5A67CFC0BC3}" sibTransId="{5DD26F54-79AF-427D-880B-0025954BCEBD}"/>
    <dgm:cxn modelId="{BF99DE94-155D-421A-9294-2CA95F7DA53D}" srcId="{F480B57C-46B6-4643-AFBC-965F68A71604}" destId="{B7BE945C-4D99-46CE-BC81-2C31EF1EEC2D}" srcOrd="6" destOrd="0" parTransId="{B3E3EA5A-8FA7-4EB6-9A44-83A06DF53059}" sibTransId="{C4273BF9-6A3C-4E8F-95D8-AC55C0655145}"/>
    <dgm:cxn modelId="{42FA3C89-DD66-4D3C-9B9F-768F8B756AFC}" type="presOf" srcId="{9A62FADB-9A64-41CE-BAE8-F0564F2868F2}" destId="{3938C648-87D9-4F4E-BE64-11276BD53C52}" srcOrd="0" destOrd="0" presId="urn:microsoft.com/office/officeart/2005/8/layout/vList2"/>
    <dgm:cxn modelId="{24E57E63-FFBE-450B-8284-A3884D6E6855}" type="presOf" srcId="{5D14FB21-525E-4098-950B-A46695FA034F}" destId="{4EED5161-0FA0-4EFB-B378-9309512F2B7B}" srcOrd="0" destOrd="0" presId="urn:microsoft.com/office/officeart/2005/8/layout/vList2"/>
    <dgm:cxn modelId="{B7126922-079C-4D62-B500-9E49834F0513}" type="presOf" srcId="{91F2708F-7895-4BC5-A36A-553BD321A836}" destId="{4851DEA0-CDA1-4310-B6B8-1C52CEE803CB}" srcOrd="0" destOrd="0" presId="urn:microsoft.com/office/officeart/2005/8/layout/vList2"/>
    <dgm:cxn modelId="{A4585C19-8A46-4042-98B3-C32F3C28E075}" type="presOf" srcId="{B7BE945C-4D99-46CE-BC81-2C31EF1EEC2D}" destId="{AB7B1543-62BA-4D95-9B2D-6B63730199E2}" srcOrd="0" destOrd="0" presId="urn:microsoft.com/office/officeart/2005/8/layout/vList2"/>
    <dgm:cxn modelId="{A5E7CE48-D8E7-463A-ABA1-149041D1E230}" srcId="{F480B57C-46B6-4643-AFBC-965F68A71604}" destId="{A62DF061-36E1-4A6A-9FCD-F813B2048C24}" srcOrd="12" destOrd="0" parTransId="{BB85609D-22A8-4429-88EB-B6326D42952B}" sibTransId="{D3F2320B-300E-4032-9BC9-58BA2767E46B}"/>
    <dgm:cxn modelId="{2C462F0A-5C62-4D4A-99BD-8602F6CF2CCD}" srcId="{F480B57C-46B6-4643-AFBC-965F68A71604}" destId="{9C64D58C-7664-486D-B5DD-55F87C0C5156}" srcOrd="14" destOrd="0" parTransId="{59416244-D536-4803-A28D-FB1FBC34B74E}" sibTransId="{2D3F02C4-6600-4049-8D16-A48C327D431C}"/>
    <dgm:cxn modelId="{174673DC-6473-4EC8-8520-0E237C681C0B}" srcId="{F480B57C-46B6-4643-AFBC-965F68A71604}" destId="{BFEAA048-563E-46A4-9C1F-D9EC636F32FF}" srcOrd="3" destOrd="0" parTransId="{3EACBB8C-2564-4137-BDF3-43EB75B37871}" sibTransId="{FDF80A1D-EA2A-45B0-907B-F02B177BD2C3}"/>
    <dgm:cxn modelId="{DE3CA9CB-D0B7-4FED-B0EB-A220B6F18C0F}" srcId="{F480B57C-46B6-4643-AFBC-965F68A71604}" destId="{5D14FB21-525E-4098-950B-A46695FA034F}" srcOrd="0" destOrd="0" parTransId="{E2AA5419-829E-447B-903A-445D47004705}" sibTransId="{24747B7B-ED42-47B6-811A-6F8C9FD5ECBE}"/>
    <dgm:cxn modelId="{382AB1C2-7B89-4648-90CF-976A3B6E005A}" type="presOf" srcId="{9C64D58C-7664-486D-B5DD-55F87C0C5156}" destId="{6A5424EB-4611-4611-8071-433098902CB3}" srcOrd="0" destOrd="0" presId="urn:microsoft.com/office/officeart/2005/8/layout/vList2"/>
    <dgm:cxn modelId="{6C280277-B0B5-49BC-9BB2-5817AA4BE02A}" type="presOf" srcId="{F480B57C-46B6-4643-AFBC-965F68A71604}" destId="{0C5D4524-2A05-48B4-B2BA-6301CC53053B}" srcOrd="0" destOrd="0" presId="urn:microsoft.com/office/officeart/2005/8/layout/vList2"/>
    <dgm:cxn modelId="{3A493E74-BF80-4C80-A2A2-99212AC0750B}" srcId="{F480B57C-46B6-4643-AFBC-965F68A71604}" destId="{7AE097C5-BF47-4C72-A37C-20E6E25BEAEC}" srcOrd="2" destOrd="0" parTransId="{F49DE316-BCC7-40BF-A983-946333C2E3A7}" sibTransId="{1231F973-2948-484B-870E-07135B3D60DF}"/>
    <dgm:cxn modelId="{73E0032E-F686-4ABC-90F3-67ADA196AEA5}" srcId="{F480B57C-46B6-4643-AFBC-965F68A71604}" destId="{9A62FADB-9A64-41CE-BAE8-F0564F2868F2}" srcOrd="7" destOrd="0" parTransId="{46EFE1E4-9434-429A-A803-664F208E6E76}" sibTransId="{66BFD57A-87D6-4588-99E6-A6434AB07EBA}"/>
    <dgm:cxn modelId="{C3A221CA-314E-4C0D-8198-5D287D0DC59A}" srcId="{F480B57C-46B6-4643-AFBC-965F68A71604}" destId="{91F2708F-7895-4BC5-A36A-553BD321A836}" srcOrd="11" destOrd="0" parTransId="{02370185-346B-4019-9B69-1380D2E6CA8A}" sibTransId="{47E1285F-6F45-4C6D-A4CB-CB24F35AA338}"/>
    <dgm:cxn modelId="{5517551D-2094-460D-880F-DF76871148BE}" type="presOf" srcId="{7AE097C5-BF47-4C72-A37C-20E6E25BEAEC}" destId="{15107CB3-7E87-4A49-9534-0961883B9736}" srcOrd="0" destOrd="0" presId="urn:microsoft.com/office/officeart/2005/8/layout/vList2"/>
    <dgm:cxn modelId="{FC46C200-C727-450F-AB54-9605BA6E7FB9}" srcId="{F480B57C-46B6-4643-AFBC-965F68A71604}" destId="{913C875D-2A28-4B5A-9581-112BEF128675}" srcOrd="10" destOrd="0" parTransId="{BDF2ED45-3E57-4305-835C-8C02519272D7}" sibTransId="{52BAA832-2D06-406F-B65F-DC7C3A87C03A}"/>
    <dgm:cxn modelId="{DDCE99C4-620C-4ACE-BE70-E85C4D548CC8}" type="presOf" srcId="{F3B82166-240F-44BF-83E1-175A925EBC57}" destId="{7799D3DB-9F4C-4A2E-8FF0-459C845BD4E4}" srcOrd="0" destOrd="0" presId="urn:microsoft.com/office/officeart/2005/8/layout/vList2"/>
    <dgm:cxn modelId="{DA83978D-59EB-4827-95DF-19E7D00892BE}" srcId="{F480B57C-46B6-4643-AFBC-965F68A71604}" destId="{BA63BA40-41FF-48E1-B2B3-99B95DB0625F}" srcOrd="9" destOrd="0" parTransId="{72CC9F59-89AC-4283-83D6-11F9EE4EEFDC}" sibTransId="{5C573020-4508-4E94-8C42-D99A96444FCD}"/>
    <dgm:cxn modelId="{3CEDC97C-9A50-4D75-B005-4BDA10814270}" type="presOf" srcId="{C06F4CE2-4E8F-49C4-84D2-4E436CD9AA0F}" destId="{31E18603-AAA2-4E9A-B23A-54055ABC8E15}" srcOrd="0" destOrd="0" presId="urn:microsoft.com/office/officeart/2005/8/layout/vList2"/>
    <dgm:cxn modelId="{A110ADDF-99F4-42E3-A1C4-4A44B7783187}" srcId="{F480B57C-46B6-4643-AFBC-965F68A71604}" destId="{F9B9E925-AEAB-48A1-B8CD-DC25DF07C12E}" srcOrd="8" destOrd="0" parTransId="{38A4A4A3-32D5-4C91-B601-8D42B862695C}" sibTransId="{3C3F5195-E4DB-4604-844B-C476DFC823FF}"/>
    <dgm:cxn modelId="{48586713-A330-4CD1-A43A-BD3F49DB1C4E}" type="presOf" srcId="{F9B9E925-AEAB-48A1-B8CD-DC25DF07C12E}" destId="{E26AA18F-B816-4D58-B111-71FA8F3F6863}" srcOrd="0" destOrd="0" presId="urn:microsoft.com/office/officeart/2005/8/layout/vList2"/>
    <dgm:cxn modelId="{BF69959D-AA1F-4860-B9CF-A716962BAEFD}" type="presParOf" srcId="{0C5D4524-2A05-48B4-B2BA-6301CC53053B}" destId="{4EED5161-0FA0-4EFB-B378-9309512F2B7B}" srcOrd="0" destOrd="0" presId="urn:microsoft.com/office/officeart/2005/8/layout/vList2"/>
    <dgm:cxn modelId="{F14B581B-49EB-4D31-A89E-5B827F3F6120}" type="presParOf" srcId="{0C5D4524-2A05-48B4-B2BA-6301CC53053B}" destId="{BB8173AF-13A8-4F89-B489-75E61FC9B408}" srcOrd="1" destOrd="0" presId="urn:microsoft.com/office/officeart/2005/8/layout/vList2"/>
    <dgm:cxn modelId="{9E22F43C-9CB5-4B4A-AFED-17B7D74E9A15}" type="presParOf" srcId="{0C5D4524-2A05-48B4-B2BA-6301CC53053B}" destId="{35144094-2C98-43F0-A177-7FA12B9668D5}" srcOrd="2" destOrd="0" presId="urn:microsoft.com/office/officeart/2005/8/layout/vList2"/>
    <dgm:cxn modelId="{90E97C0C-C0DD-4FA1-B3AD-F672CD711027}" type="presParOf" srcId="{0C5D4524-2A05-48B4-B2BA-6301CC53053B}" destId="{50B88B18-C778-47BF-8760-95E63025AD9D}" srcOrd="3" destOrd="0" presId="urn:microsoft.com/office/officeart/2005/8/layout/vList2"/>
    <dgm:cxn modelId="{2C41A728-7719-4087-AEF9-FBF5086EAC60}" type="presParOf" srcId="{0C5D4524-2A05-48B4-B2BA-6301CC53053B}" destId="{15107CB3-7E87-4A49-9534-0961883B9736}" srcOrd="4" destOrd="0" presId="urn:microsoft.com/office/officeart/2005/8/layout/vList2"/>
    <dgm:cxn modelId="{C2FC875B-3F37-4073-B504-5204A8453504}" type="presParOf" srcId="{0C5D4524-2A05-48B4-B2BA-6301CC53053B}" destId="{34390233-CCF5-4284-B6E5-7EB24B381C32}" srcOrd="5" destOrd="0" presId="urn:microsoft.com/office/officeart/2005/8/layout/vList2"/>
    <dgm:cxn modelId="{6578DE10-9104-487C-A1D3-82BAC488654B}" type="presParOf" srcId="{0C5D4524-2A05-48B4-B2BA-6301CC53053B}" destId="{59168BF1-B0ED-4069-8734-D192A9AB36A0}" srcOrd="6" destOrd="0" presId="urn:microsoft.com/office/officeart/2005/8/layout/vList2"/>
    <dgm:cxn modelId="{77B1A644-BE28-4FDC-BF03-BCD19EAF591A}" type="presParOf" srcId="{0C5D4524-2A05-48B4-B2BA-6301CC53053B}" destId="{EAED592A-BA8F-4E9D-BD96-9AEF09D4E10D}" srcOrd="7" destOrd="0" presId="urn:microsoft.com/office/officeart/2005/8/layout/vList2"/>
    <dgm:cxn modelId="{6452D459-7E39-4FCB-A9F6-3F40FB852F2B}" type="presParOf" srcId="{0C5D4524-2A05-48B4-B2BA-6301CC53053B}" destId="{6154195B-9DB7-408C-94AA-3558A468043C}" srcOrd="8" destOrd="0" presId="urn:microsoft.com/office/officeart/2005/8/layout/vList2"/>
    <dgm:cxn modelId="{AE167CD8-9985-4455-A302-336A82B3F4A7}" type="presParOf" srcId="{0C5D4524-2A05-48B4-B2BA-6301CC53053B}" destId="{91002C44-F548-46B4-8819-CB440851F634}" srcOrd="9" destOrd="0" presId="urn:microsoft.com/office/officeart/2005/8/layout/vList2"/>
    <dgm:cxn modelId="{E2FCD090-8D7F-4D0B-A0AE-C112AA4044C6}" type="presParOf" srcId="{0C5D4524-2A05-48B4-B2BA-6301CC53053B}" destId="{7799D3DB-9F4C-4A2E-8FF0-459C845BD4E4}" srcOrd="10" destOrd="0" presId="urn:microsoft.com/office/officeart/2005/8/layout/vList2"/>
    <dgm:cxn modelId="{BCB6C05C-A38C-47AA-AEB3-B743F46F89D8}" type="presParOf" srcId="{0C5D4524-2A05-48B4-B2BA-6301CC53053B}" destId="{EF75ACCA-6A9C-47D6-8CA1-88ABB18F318F}" srcOrd="11" destOrd="0" presId="urn:microsoft.com/office/officeart/2005/8/layout/vList2"/>
    <dgm:cxn modelId="{AB9E5747-56D2-4320-9E4F-DBB79CDC24AD}" type="presParOf" srcId="{0C5D4524-2A05-48B4-B2BA-6301CC53053B}" destId="{AB7B1543-62BA-4D95-9B2D-6B63730199E2}" srcOrd="12" destOrd="0" presId="urn:microsoft.com/office/officeart/2005/8/layout/vList2"/>
    <dgm:cxn modelId="{11FADBA5-6CD7-4A92-A4B4-DE1100DC8CDF}" type="presParOf" srcId="{0C5D4524-2A05-48B4-B2BA-6301CC53053B}" destId="{F93D78AC-34F8-4619-AFF1-71D2082BD023}" srcOrd="13" destOrd="0" presId="urn:microsoft.com/office/officeart/2005/8/layout/vList2"/>
    <dgm:cxn modelId="{A9BE6BAB-9089-4063-BFEB-62571B81E0A9}" type="presParOf" srcId="{0C5D4524-2A05-48B4-B2BA-6301CC53053B}" destId="{3938C648-87D9-4F4E-BE64-11276BD53C52}" srcOrd="14" destOrd="0" presId="urn:microsoft.com/office/officeart/2005/8/layout/vList2"/>
    <dgm:cxn modelId="{642E2736-9EBF-451D-8EEF-7C55126937F0}" type="presParOf" srcId="{0C5D4524-2A05-48B4-B2BA-6301CC53053B}" destId="{1C63A1F0-E5FA-4043-B3DC-EE337C29886F}" srcOrd="15" destOrd="0" presId="urn:microsoft.com/office/officeart/2005/8/layout/vList2"/>
    <dgm:cxn modelId="{B107E967-E46F-46A8-9A0C-3C1ACFC0FFBF}" type="presParOf" srcId="{0C5D4524-2A05-48B4-B2BA-6301CC53053B}" destId="{E26AA18F-B816-4D58-B111-71FA8F3F6863}" srcOrd="16" destOrd="0" presId="urn:microsoft.com/office/officeart/2005/8/layout/vList2"/>
    <dgm:cxn modelId="{FF1BD796-00B5-4E8D-B16E-6A9376F6A93E}" type="presParOf" srcId="{0C5D4524-2A05-48B4-B2BA-6301CC53053B}" destId="{D49DBEC7-4C9A-44D1-96EF-F3203AEDB2A7}" srcOrd="17" destOrd="0" presId="urn:microsoft.com/office/officeart/2005/8/layout/vList2"/>
    <dgm:cxn modelId="{F45178E4-3D6C-452B-832A-F37AF0CA41C2}" type="presParOf" srcId="{0C5D4524-2A05-48B4-B2BA-6301CC53053B}" destId="{59E29C78-6AEF-4583-92F3-9B9999ABAD6C}" srcOrd="18" destOrd="0" presId="urn:microsoft.com/office/officeart/2005/8/layout/vList2"/>
    <dgm:cxn modelId="{88CCE871-CAC6-4280-A80E-AAF3B88E765D}" type="presParOf" srcId="{0C5D4524-2A05-48B4-B2BA-6301CC53053B}" destId="{98CD8A4A-0C01-4A71-BEF7-9ACE7C1203AD}" srcOrd="19" destOrd="0" presId="urn:microsoft.com/office/officeart/2005/8/layout/vList2"/>
    <dgm:cxn modelId="{0DB02399-5498-439F-A651-872C8EECEBD8}" type="presParOf" srcId="{0C5D4524-2A05-48B4-B2BA-6301CC53053B}" destId="{7345F43F-DA98-4B1D-AE9E-2B8DB345001D}" srcOrd="20" destOrd="0" presId="urn:microsoft.com/office/officeart/2005/8/layout/vList2"/>
    <dgm:cxn modelId="{28874CC1-41B3-47C7-992F-8E3BA0DE5D83}" type="presParOf" srcId="{0C5D4524-2A05-48B4-B2BA-6301CC53053B}" destId="{5413C0F8-36AB-4F38-844A-1DF1A37FEB56}" srcOrd="21" destOrd="0" presId="urn:microsoft.com/office/officeart/2005/8/layout/vList2"/>
    <dgm:cxn modelId="{F9BD7EAA-0E37-404E-95AE-C00EDDDCFD04}" type="presParOf" srcId="{0C5D4524-2A05-48B4-B2BA-6301CC53053B}" destId="{4851DEA0-CDA1-4310-B6B8-1C52CEE803CB}" srcOrd="22" destOrd="0" presId="urn:microsoft.com/office/officeart/2005/8/layout/vList2"/>
    <dgm:cxn modelId="{98E5DA38-A875-4662-8D7E-27DC7909F821}" type="presParOf" srcId="{0C5D4524-2A05-48B4-B2BA-6301CC53053B}" destId="{DA0CE3A8-2313-4F28-9DD0-1D7F05688561}" srcOrd="23" destOrd="0" presId="urn:microsoft.com/office/officeart/2005/8/layout/vList2"/>
    <dgm:cxn modelId="{62277F2A-BEA7-4698-BD66-F0ED48F82FB8}" type="presParOf" srcId="{0C5D4524-2A05-48B4-B2BA-6301CC53053B}" destId="{19472D44-3015-4B14-93CF-40170E693A67}" srcOrd="24" destOrd="0" presId="urn:microsoft.com/office/officeart/2005/8/layout/vList2"/>
    <dgm:cxn modelId="{700DD5D4-40B0-478D-A424-2E717B910D2E}" type="presParOf" srcId="{0C5D4524-2A05-48B4-B2BA-6301CC53053B}" destId="{9CCBC177-9BB5-4AF8-B092-5E9AC10D7710}" srcOrd="25" destOrd="0" presId="urn:microsoft.com/office/officeart/2005/8/layout/vList2"/>
    <dgm:cxn modelId="{9F0FCC22-C98E-4352-884A-0CD9F2FE01CB}" type="presParOf" srcId="{0C5D4524-2A05-48B4-B2BA-6301CC53053B}" destId="{31E18603-AAA2-4E9A-B23A-54055ABC8E15}" srcOrd="26" destOrd="0" presId="urn:microsoft.com/office/officeart/2005/8/layout/vList2"/>
    <dgm:cxn modelId="{C0939E10-97A0-4C0F-B955-A0387851A1DF}" type="presParOf" srcId="{0C5D4524-2A05-48B4-B2BA-6301CC53053B}" destId="{890B3759-B4F2-42B8-8C6E-97F650374703}" srcOrd="27" destOrd="0" presId="urn:microsoft.com/office/officeart/2005/8/layout/vList2"/>
    <dgm:cxn modelId="{41A8FF57-5D67-48D1-BA31-B58F201673B1}" type="presParOf" srcId="{0C5D4524-2A05-48B4-B2BA-6301CC53053B}" destId="{6A5424EB-4611-4611-8071-433098902CB3}" srcOrd="28" destOrd="0" presId="urn:microsoft.com/office/officeart/2005/8/layout/vList2"/>
    <dgm:cxn modelId="{571F340A-B7AA-4F6E-AB26-FF0A7C4E9BF0}" type="presParOf" srcId="{0C5D4524-2A05-48B4-B2BA-6301CC53053B}" destId="{F91141BC-0CCD-4978-9DB1-1164E3BE6BDD}" srcOrd="29" destOrd="0" presId="urn:microsoft.com/office/officeart/2005/8/layout/vList2"/>
    <dgm:cxn modelId="{57585AC1-5B44-4984-B3FA-6780779769D2}" type="presParOf" srcId="{0C5D4524-2A05-48B4-B2BA-6301CC53053B}" destId="{7879A684-39B5-413C-95BF-DED972EEB238}" srcOrd="30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CAED63-3796-44AF-AF65-FACA5E8ED8F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1716E-29B9-4FA1-B6EB-601268206188}">
      <dgm:prSet phldrT="[Текст]"/>
      <dgm:spPr/>
      <dgm:t>
        <a:bodyPr/>
        <a:lstStyle/>
        <a:p>
          <a:r>
            <a:rPr lang="ru-RU" b="1" dirty="0" smtClean="0"/>
            <a:t>Белый</a:t>
          </a:r>
          <a:endParaRPr lang="en-US" b="1" dirty="0" smtClean="0"/>
        </a:p>
        <a:p>
          <a:r>
            <a:rPr lang="en-US" u="sng" dirty="0" smtClean="0"/>
            <a:t>White</a:t>
          </a:r>
          <a:endParaRPr lang="ru-RU" u="sng" dirty="0"/>
        </a:p>
      </dgm:t>
    </dgm:pt>
    <dgm:pt modelId="{7A0BF66C-509E-46BF-9AC7-81406E531DFB}" type="parTrans" cxnId="{7E352FE1-1CA1-4E0D-BFE0-BA6F53FD4582}">
      <dgm:prSet/>
      <dgm:spPr/>
      <dgm:t>
        <a:bodyPr/>
        <a:lstStyle/>
        <a:p>
          <a:endParaRPr lang="ru-RU"/>
        </a:p>
      </dgm:t>
    </dgm:pt>
    <dgm:pt modelId="{3CBDE1C9-D223-43CD-9F56-5689C90C4947}" type="sibTrans" cxnId="{7E352FE1-1CA1-4E0D-BFE0-BA6F53FD4582}">
      <dgm:prSet/>
      <dgm:spPr/>
      <dgm:t>
        <a:bodyPr/>
        <a:lstStyle/>
        <a:p>
          <a:endParaRPr lang="ru-RU"/>
        </a:p>
      </dgm:t>
    </dgm:pt>
    <dgm:pt modelId="{DAF4FCD2-1F4B-4786-B0C3-DEFAA68E6F4B}">
      <dgm:prSet phldrT="[Текст]"/>
      <dgm:spPr/>
      <dgm:t>
        <a:bodyPr/>
        <a:lstStyle/>
        <a:p>
          <a:r>
            <a:rPr lang="ru-RU" b="1" dirty="0" smtClean="0"/>
            <a:t>Серебро</a:t>
          </a:r>
          <a:endParaRPr lang="en-US" b="1" dirty="0" smtClean="0"/>
        </a:p>
        <a:p>
          <a:r>
            <a:rPr lang="en-US" u="sng" dirty="0" smtClean="0"/>
            <a:t>Silver</a:t>
          </a:r>
          <a:endParaRPr lang="ru-RU" u="sng" dirty="0"/>
        </a:p>
      </dgm:t>
    </dgm:pt>
    <dgm:pt modelId="{EC0C323B-17B4-44A4-9D8B-0682BE659A6D}" type="parTrans" cxnId="{F91DF785-DBC0-4165-BCF2-ADC46D1899EA}">
      <dgm:prSet/>
      <dgm:spPr/>
      <dgm:t>
        <a:bodyPr/>
        <a:lstStyle/>
        <a:p>
          <a:endParaRPr lang="ru-RU"/>
        </a:p>
      </dgm:t>
    </dgm:pt>
    <dgm:pt modelId="{1624DC96-BCE6-4510-B54F-5737B3A0C3A7}" type="sibTrans" cxnId="{F91DF785-DBC0-4165-BCF2-ADC46D1899EA}">
      <dgm:prSet/>
      <dgm:spPr/>
      <dgm:t>
        <a:bodyPr/>
        <a:lstStyle/>
        <a:p>
          <a:endParaRPr lang="ru-RU"/>
        </a:p>
      </dgm:t>
    </dgm:pt>
    <dgm:pt modelId="{5883A137-5EA0-4BD5-8EFF-CE54AF4DAA3E}">
      <dgm:prSet phldrT="[Текст]"/>
      <dgm:spPr/>
      <dgm:t>
        <a:bodyPr/>
        <a:lstStyle/>
        <a:p>
          <a:r>
            <a:rPr lang="ru-RU" b="1" dirty="0" smtClean="0"/>
            <a:t>Синий</a:t>
          </a:r>
          <a:endParaRPr lang="en-US" b="1" dirty="0" smtClean="0"/>
        </a:p>
        <a:p>
          <a:r>
            <a:rPr lang="en-US" u="sng" dirty="0" smtClean="0"/>
            <a:t>Blue</a:t>
          </a:r>
          <a:endParaRPr lang="ru-RU" u="sng" dirty="0"/>
        </a:p>
      </dgm:t>
    </dgm:pt>
    <dgm:pt modelId="{2CB67CAF-8843-444C-A2F5-06D98E30B8D2}" type="parTrans" cxnId="{C2439B15-3F39-4741-B8E6-6F1AC30BD57C}">
      <dgm:prSet/>
      <dgm:spPr/>
      <dgm:t>
        <a:bodyPr/>
        <a:lstStyle/>
        <a:p>
          <a:endParaRPr lang="ru-RU"/>
        </a:p>
      </dgm:t>
    </dgm:pt>
    <dgm:pt modelId="{E1DA0E52-4D21-453C-B368-5FD09103C49E}" type="sibTrans" cxnId="{C2439B15-3F39-4741-B8E6-6F1AC30BD57C}">
      <dgm:prSet/>
      <dgm:spPr/>
      <dgm:t>
        <a:bodyPr/>
        <a:lstStyle/>
        <a:p>
          <a:endParaRPr lang="ru-RU"/>
        </a:p>
      </dgm:t>
    </dgm:pt>
    <dgm:pt modelId="{74EF5187-E5AC-4120-AEB2-C7236EA077D3}" type="pres">
      <dgm:prSet presAssocID="{56CAED63-3796-44AF-AF65-FACA5E8ED8F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2219BC1-28B0-4D6C-B5B5-348789F4A059}" type="pres">
      <dgm:prSet presAssocID="{1CA1716E-29B9-4FA1-B6EB-601268206188}" presName="composite" presStyleCnt="0">
        <dgm:presLayoutVars>
          <dgm:chMax val="1"/>
          <dgm:chPref val="1"/>
        </dgm:presLayoutVars>
      </dgm:prSet>
      <dgm:spPr/>
    </dgm:pt>
    <dgm:pt modelId="{7E1FAD2F-0F88-4B0B-8204-FBA44682889F}" type="pres">
      <dgm:prSet presAssocID="{1CA1716E-29B9-4FA1-B6EB-601268206188}" presName="Accent" presStyleLbl="trAlignAcc1" presStyleIdx="0" presStyleCnt="3">
        <dgm:presLayoutVars>
          <dgm:chMax val="0"/>
          <dgm:chPref val="0"/>
        </dgm:presLayoutVars>
      </dgm:prSet>
      <dgm:spPr/>
    </dgm:pt>
    <dgm:pt modelId="{62D0D2A5-188D-42A7-995B-A50BD05C4E03}" type="pres">
      <dgm:prSet presAssocID="{1CA1716E-29B9-4FA1-B6EB-601268206188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D91EB2-C68C-4F2A-AF56-F75E06E68A2D}" type="pres">
      <dgm:prSet presAssocID="{1CA1716E-29B9-4FA1-B6EB-601268206188}" presName="ChildComposite" presStyleCnt="0"/>
      <dgm:spPr/>
    </dgm:pt>
    <dgm:pt modelId="{AA178D8A-58E7-4547-B7F2-44562FDAECBB}" type="pres">
      <dgm:prSet presAssocID="{1CA1716E-29B9-4FA1-B6EB-6012682061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A0F04EA-1B9B-400B-9F55-3C2DBCD5394F}" type="pres">
      <dgm:prSet presAssocID="{1CA1716E-29B9-4FA1-B6EB-60126820618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FA148-0F02-4621-B94E-44ECA61A5D0E}" type="pres">
      <dgm:prSet presAssocID="{3CBDE1C9-D223-43CD-9F56-5689C90C4947}" presName="sibTrans" presStyleCnt="0"/>
      <dgm:spPr/>
    </dgm:pt>
    <dgm:pt modelId="{CD4DB310-B581-4B9E-A784-E85BB84CF6C9}" type="pres">
      <dgm:prSet presAssocID="{DAF4FCD2-1F4B-4786-B0C3-DEFAA68E6F4B}" presName="composite" presStyleCnt="0">
        <dgm:presLayoutVars>
          <dgm:chMax val="1"/>
          <dgm:chPref val="1"/>
        </dgm:presLayoutVars>
      </dgm:prSet>
      <dgm:spPr/>
    </dgm:pt>
    <dgm:pt modelId="{A5182A5C-24E7-404E-9A53-85C4B0623F55}" type="pres">
      <dgm:prSet presAssocID="{DAF4FCD2-1F4B-4786-B0C3-DEFAA68E6F4B}" presName="Accent" presStyleLbl="trAlignAcc1" presStyleIdx="1" presStyleCnt="3">
        <dgm:presLayoutVars>
          <dgm:chMax val="0"/>
          <dgm:chPref val="0"/>
        </dgm:presLayoutVars>
      </dgm:prSet>
      <dgm:spPr/>
    </dgm:pt>
    <dgm:pt modelId="{6EE7CE37-0A4F-4D13-A32A-24980BBE66BB}" type="pres">
      <dgm:prSet presAssocID="{DAF4FCD2-1F4B-4786-B0C3-DEFAA68E6F4B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BE1C35-CFAF-483D-AF86-C3398A6C7E92}" type="pres">
      <dgm:prSet presAssocID="{DAF4FCD2-1F4B-4786-B0C3-DEFAA68E6F4B}" presName="ChildComposite" presStyleCnt="0"/>
      <dgm:spPr/>
    </dgm:pt>
    <dgm:pt modelId="{15F0E9AA-0631-445A-B4FB-115CC834E870}" type="pres">
      <dgm:prSet presAssocID="{DAF4FCD2-1F4B-4786-B0C3-DEFAA68E6F4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262D82-8CAD-4D00-A8B7-2F64F3138F94}" type="pres">
      <dgm:prSet presAssocID="{DAF4FCD2-1F4B-4786-B0C3-DEFAA68E6F4B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43D19-44DF-4DA4-B1A2-8F68D51B6BD1}" type="pres">
      <dgm:prSet presAssocID="{1624DC96-BCE6-4510-B54F-5737B3A0C3A7}" presName="sibTrans" presStyleCnt="0"/>
      <dgm:spPr/>
    </dgm:pt>
    <dgm:pt modelId="{E5EB6085-03CA-4FEE-BBDD-90B56117BD6C}" type="pres">
      <dgm:prSet presAssocID="{5883A137-5EA0-4BD5-8EFF-CE54AF4DAA3E}" presName="composite" presStyleCnt="0">
        <dgm:presLayoutVars>
          <dgm:chMax val="1"/>
          <dgm:chPref val="1"/>
        </dgm:presLayoutVars>
      </dgm:prSet>
      <dgm:spPr/>
    </dgm:pt>
    <dgm:pt modelId="{DAAFAD1B-A627-446E-867B-C1BC451B5D73}" type="pres">
      <dgm:prSet presAssocID="{5883A137-5EA0-4BD5-8EFF-CE54AF4DAA3E}" presName="Accent" presStyleLbl="trAlignAcc1" presStyleIdx="2" presStyleCnt="3">
        <dgm:presLayoutVars>
          <dgm:chMax val="0"/>
          <dgm:chPref val="0"/>
        </dgm:presLayoutVars>
      </dgm:prSet>
      <dgm:spPr/>
    </dgm:pt>
    <dgm:pt modelId="{4DFA2705-4616-4FE6-9B32-7E358BCB250D}" type="pres">
      <dgm:prSet presAssocID="{5883A137-5EA0-4BD5-8EFF-CE54AF4DAA3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899EFE-BAE3-4CC4-A722-09F944135089}" type="pres">
      <dgm:prSet presAssocID="{5883A137-5EA0-4BD5-8EFF-CE54AF4DAA3E}" presName="ChildComposite" presStyleCnt="0"/>
      <dgm:spPr/>
    </dgm:pt>
    <dgm:pt modelId="{F09F3CAD-B6C1-457D-9C24-6BE8FAAC85C9}" type="pres">
      <dgm:prSet presAssocID="{5883A137-5EA0-4BD5-8EFF-CE54AF4DAA3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059DC1-90BC-4ED1-86E7-329DB401C31B}" type="pres">
      <dgm:prSet presAssocID="{5883A137-5EA0-4BD5-8EFF-CE54AF4DAA3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7D59A-1096-4C08-BF21-B1BF38653542}" type="presOf" srcId="{DAF4FCD2-1F4B-4786-B0C3-DEFAA68E6F4B}" destId="{D9262D82-8CAD-4D00-A8B7-2F64F3138F94}" srcOrd="0" destOrd="0" presId="urn:microsoft.com/office/officeart/2008/layout/CaptionedPictures"/>
    <dgm:cxn modelId="{C2439B15-3F39-4741-B8E6-6F1AC30BD57C}" srcId="{56CAED63-3796-44AF-AF65-FACA5E8ED8F9}" destId="{5883A137-5EA0-4BD5-8EFF-CE54AF4DAA3E}" srcOrd="2" destOrd="0" parTransId="{2CB67CAF-8843-444C-A2F5-06D98E30B8D2}" sibTransId="{E1DA0E52-4D21-453C-B368-5FD09103C49E}"/>
    <dgm:cxn modelId="{2E891F49-18A7-4011-992E-70154B195D45}" type="presOf" srcId="{5883A137-5EA0-4BD5-8EFF-CE54AF4DAA3E}" destId="{85059DC1-90BC-4ED1-86E7-329DB401C31B}" srcOrd="0" destOrd="0" presId="urn:microsoft.com/office/officeart/2008/layout/CaptionedPictures"/>
    <dgm:cxn modelId="{7E352FE1-1CA1-4E0D-BFE0-BA6F53FD4582}" srcId="{56CAED63-3796-44AF-AF65-FACA5E8ED8F9}" destId="{1CA1716E-29B9-4FA1-B6EB-601268206188}" srcOrd="0" destOrd="0" parTransId="{7A0BF66C-509E-46BF-9AC7-81406E531DFB}" sibTransId="{3CBDE1C9-D223-43CD-9F56-5689C90C4947}"/>
    <dgm:cxn modelId="{FCF4CDE7-E4DA-4591-AB26-BC8A07F8F0FF}" type="presOf" srcId="{56CAED63-3796-44AF-AF65-FACA5E8ED8F9}" destId="{74EF5187-E5AC-4120-AEB2-C7236EA077D3}" srcOrd="0" destOrd="0" presId="urn:microsoft.com/office/officeart/2008/layout/CaptionedPictures"/>
    <dgm:cxn modelId="{AEE4F433-E06D-4E58-BCCA-038A17527B24}" type="presOf" srcId="{1CA1716E-29B9-4FA1-B6EB-601268206188}" destId="{6A0F04EA-1B9B-400B-9F55-3C2DBCD5394F}" srcOrd="0" destOrd="0" presId="urn:microsoft.com/office/officeart/2008/layout/CaptionedPictures"/>
    <dgm:cxn modelId="{F91DF785-DBC0-4165-BCF2-ADC46D1899EA}" srcId="{56CAED63-3796-44AF-AF65-FACA5E8ED8F9}" destId="{DAF4FCD2-1F4B-4786-B0C3-DEFAA68E6F4B}" srcOrd="1" destOrd="0" parTransId="{EC0C323B-17B4-44A4-9D8B-0682BE659A6D}" sibTransId="{1624DC96-BCE6-4510-B54F-5737B3A0C3A7}"/>
    <dgm:cxn modelId="{42295F17-C939-466B-9C1D-168F0D1CC11A}" type="presParOf" srcId="{74EF5187-E5AC-4120-AEB2-C7236EA077D3}" destId="{42219BC1-28B0-4D6C-B5B5-348789F4A059}" srcOrd="0" destOrd="0" presId="urn:microsoft.com/office/officeart/2008/layout/CaptionedPictures"/>
    <dgm:cxn modelId="{25178434-BAA4-4AF5-8E26-5CA7EAE196CB}" type="presParOf" srcId="{42219BC1-28B0-4D6C-B5B5-348789F4A059}" destId="{7E1FAD2F-0F88-4B0B-8204-FBA44682889F}" srcOrd="0" destOrd="0" presId="urn:microsoft.com/office/officeart/2008/layout/CaptionedPictures"/>
    <dgm:cxn modelId="{F40EB3A0-8772-49D7-82B0-86B9E0664748}" type="presParOf" srcId="{42219BC1-28B0-4D6C-B5B5-348789F4A059}" destId="{62D0D2A5-188D-42A7-995B-A50BD05C4E03}" srcOrd="1" destOrd="0" presId="urn:microsoft.com/office/officeart/2008/layout/CaptionedPictures"/>
    <dgm:cxn modelId="{EA8E5344-9ED9-4C52-A589-725833268DA8}" type="presParOf" srcId="{42219BC1-28B0-4D6C-B5B5-348789F4A059}" destId="{66D91EB2-C68C-4F2A-AF56-F75E06E68A2D}" srcOrd="2" destOrd="0" presId="urn:microsoft.com/office/officeart/2008/layout/CaptionedPictures"/>
    <dgm:cxn modelId="{313B15B1-F807-4A93-8A79-6C680077ABC8}" type="presParOf" srcId="{66D91EB2-C68C-4F2A-AF56-F75E06E68A2D}" destId="{AA178D8A-58E7-4547-B7F2-44562FDAECBB}" srcOrd="0" destOrd="0" presId="urn:microsoft.com/office/officeart/2008/layout/CaptionedPictures"/>
    <dgm:cxn modelId="{CD8C0502-2163-48F6-889A-BAA82B5480FA}" type="presParOf" srcId="{66D91EB2-C68C-4F2A-AF56-F75E06E68A2D}" destId="{6A0F04EA-1B9B-400B-9F55-3C2DBCD5394F}" srcOrd="1" destOrd="0" presId="urn:microsoft.com/office/officeart/2008/layout/CaptionedPictures"/>
    <dgm:cxn modelId="{2F8C6197-7E09-4DDD-AC52-F8D0562C9C7E}" type="presParOf" srcId="{74EF5187-E5AC-4120-AEB2-C7236EA077D3}" destId="{A53FA148-0F02-4621-B94E-44ECA61A5D0E}" srcOrd="1" destOrd="0" presId="urn:microsoft.com/office/officeart/2008/layout/CaptionedPictures"/>
    <dgm:cxn modelId="{B9487C8A-FC61-4112-BB7B-CEA1A137945B}" type="presParOf" srcId="{74EF5187-E5AC-4120-AEB2-C7236EA077D3}" destId="{CD4DB310-B581-4B9E-A784-E85BB84CF6C9}" srcOrd="2" destOrd="0" presId="urn:microsoft.com/office/officeart/2008/layout/CaptionedPictures"/>
    <dgm:cxn modelId="{462C9EFB-9E1C-491F-BFEA-28FB9DE91FF3}" type="presParOf" srcId="{CD4DB310-B581-4B9E-A784-E85BB84CF6C9}" destId="{A5182A5C-24E7-404E-9A53-85C4B0623F55}" srcOrd="0" destOrd="0" presId="urn:microsoft.com/office/officeart/2008/layout/CaptionedPictures"/>
    <dgm:cxn modelId="{B1AF38DC-0221-4B9B-8E00-255B1DDED7CD}" type="presParOf" srcId="{CD4DB310-B581-4B9E-A784-E85BB84CF6C9}" destId="{6EE7CE37-0A4F-4D13-A32A-24980BBE66BB}" srcOrd="1" destOrd="0" presId="urn:microsoft.com/office/officeart/2008/layout/CaptionedPictures"/>
    <dgm:cxn modelId="{DE74592A-0F61-40E7-BFEF-10E067623253}" type="presParOf" srcId="{CD4DB310-B581-4B9E-A784-E85BB84CF6C9}" destId="{A5BE1C35-CFAF-483D-AF86-C3398A6C7E92}" srcOrd="2" destOrd="0" presId="urn:microsoft.com/office/officeart/2008/layout/CaptionedPictures"/>
    <dgm:cxn modelId="{BB03AD8A-0B48-4AF5-B770-7C5F78274D33}" type="presParOf" srcId="{A5BE1C35-CFAF-483D-AF86-C3398A6C7E92}" destId="{15F0E9AA-0631-445A-B4FB-115CC834E870}" srcOrd="0" destOrd="0" presId="urn:microsoft.com/office/officeart/2008/layout/CaptionedPictures"/>
    <dgm:cxn modelId="{DFA869F6-A3E8-4E49-9F71-1771B2F8CC72}" type="presParOf" srcId="{A5BE1C35-CFAF-483D-AF86-C3398A6C7E92}" destId="{D9262D82-8CAD-4D00-A8B7-2F64F3138F94}" srcOrd="1" destOrd="0" presId="urn:microsoft.com/office/officeart/2008/layout/CaptionedPictures"/>
    <dgm:cxn modelId="{A168FE9D-C159-4DCB-9153-E7BFB7EA5655}" type="presParOf" srcId="{74EF5187-E5AC-4120-AEB2-C7236EA077D3}" destId="{9A543D19-44DF-4DA4-B1A2-8F68D51B6BD1}" srcOrd="3" destOrd="0" presId="urn:microsoft.com/office/officeart/2008/layout/CaptionedPictures"/>
    <dgm:cxn modelId="{DCC3F36C-C515-4FDD-AE6B-C7609EAB2A17}" type="presParOf" srcId="{74EF5187-E5AC-4120-AEB2-C7236EA077D3}" destId="{E5EB6085-03CA-4FEE-BBDD-90B56117BD6C}" srcOrd="4" destOrd="0" presId="urn:microsoft.com/office/officeart/2008/layout/CaptionedPictures"/>
    <dgm:cxn modelId="{8D771366-F44E-4503-BC9C-018790B7DFB5}" type="presParOf" srcId="{E5EB6085-03CA-4FEE-BBDD-90B56117BD6C}" destId="{DAAFAD1B-A627-446E-867B-C1BC451B5D73}" srcOrd="0" destOrd="0" presId="urn:microsoft.com/office/officeart/2008/layout/CaptionedPictures"/>
    <dgm:cxn modelId="{5D780818-511D-4B69-B119-90E17A9BE66F}" type="presParOf" srcId="{E5EB6085-03CA-4FEE-BBDD-90B56117BD6C}" destId="{4DFA2705-4616-4FE6-9B32-7E358BCB250D}" srcOrd="1" destOrd="0" presId="urn:microsoft.com/office/officeart/2008/layout/CaptionedPictures"/>
    <dgm:cxn modelId="{1F40557B-035A-48CD-88B0-4A6A576B1020}" type="presParOf" srcId="{E5EB6085-03CA-4FEE-BBDD-90B56117BD6C}" destId="{09899EFE-BAE3-4CC4-A722-09F944135089}" srcOrd="2" destOrd="0" presId="urn:microsoft.com/office/officeart/2008/layout/CaptionedPictures"/>
    <dgm:cxn modelId="{A7E6E065-CE9C-4BD5-8BCE-7BCB8602EF9F}" type="presParOf" srcId="{09899EFE-BAE3-4CC4-A722-09F944135089}" destId="{F09F3CAD-B6C1-457D-9C24-6BE8FAAC85C9}" srcOrd="0" destOrd="0" presId="urn:microsoft.com/office/officeart/2008/layout/CaptionedPictures"/>
    <dgm:cxn modelId="{20693471-8EE9-4451-8FB4-341D0FE10298}" type="presParOf" srcId="{09899EFE-BAE3-4CC4-A722-09F944135089}" destId="{85059DC1-90BC-4ED1-86E7-329DB401C31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0B57C-46B6-4643-AFBC-965F68A716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14FB21-525E-4098-950B-A46695FA034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Проходимость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err="1" smtClean="0">
              <a:ln w="0"/>
              <a:solidFill>
                <a:schemeClr val="tx1"/>
              </a:solidFill>
              <a:effectLst/>
            </a:rPr>
            <a:t>Multipass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E2AA5419-829E-447B-903A-445D47004705}" type="parTrans" cxnId="{DE3CA9CB-D0B7-4FED-B0EB-A220B6F18C0F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747B7B-ED42-47B6-811A-6F8C9FD5ECBE}" type="sibTrans" cxnId="{DE3CA9CB-D0B7-4FED-B0EB-A220B6F18C0F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AB97C95-B3F4-4D8C-905C-EB1AE5D17B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Тест эффективности масляного фильтра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Oil Filter Efficiency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2CF4BE3B-D316-4744-AEEA-8247A9441189}" type="parTrans" cxnId="{1BC1E235-7F5F-4E03-9176-6DDAC8249DC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6E39EF-9A33-4CD4-8C40-EE979B8AF1F5}" type="sibTrans" cxnId="{1BC1E235-7F5F-4E03-9176-6DDAC8249DC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097C5-BF47-4C72-A37C-20E6E25BEAE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Импульсный тест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Impulse Test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F49DE316-BCC7-40BF-A983-946333C2E3A7}" type="parTrans" cxnId="{3A493E74-BF80-4C80-A2A2-99212AC0750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31F973-2948-484B-870E-07135B3D60DF}" type="sibTrans" cxnId="{3A493E74-BF80-4C80-A2A2-99212AC0750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EAA048-563E-46A4-9C1F-D9EC636F32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Анти-дренажный клапан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Anti-Drain Valve Flow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3EACBB8C-2564-4137-BDF3-43EB75B37871}" type="parTrans" cxnId="{174673DC-6473-4EC8-8520-0E237C681C0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F80A1D-EA2A-45B0-907B-F02B177BD2C3}" type="sibTrans" cxnId="{174673DC-6473-4EC8-8520-0E237C681C0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FC9731-FB23-493E-BD85-8A6F2053907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Резкие перепады давления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Burn Strength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DB126D0E-2911-4575-8682-0719C99BBA28}" type="parTrans" cxnId="{DA102A7D-7E75-4C41-BB37-8DE5B17E0DDF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DDCD3E-6B2F-4A6C-B8DA-FB3D6DAACE3B}" type="sibTrans" cxnId="{DA102A7D-7E75-4C41-BB37-8DE5B17E0DDF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B82166-240F-44BF-83E1-175A925EBC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Масляная ванна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(Oil Bath Tester)</a:t>
          </a:r>
          <a:endParaRPr lang="ru-RU" sz="1000" b="0" u="sng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66A33A06-9E80-46E2-B38C-E5A67CFC0BC3}" type="parTrans" cxnId="{54BBA07A-6B44-4664-8372-60F63FE06ED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D26F54-79AF-427D-880B-0025954BCEBD}" type="sibTrans" cxnId="{54BBA07A-6B44-4664-8372-60F63FE06EDB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BE945C-4D99-46CE-BC81-2C31EF1EEC2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Обратное давление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Relief Valve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B3E3EA5A-8FA7-4EB6-9A44-83A06DF53059}" type="parTrans" cxnId="{BF99DE94-155D-421A-9294-2CA95F7DA53D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273BF9-6A3C-4E8F-95D8-AC55C0655145}" type="sibTrans" cxnId="{BF99DE94-155D-421A-9294-2CA95F7DA53D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A62FADB-9A64-41CE-BAE8-F0564F2868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Тест топливного фильтра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(Fuel Filter Tester)</a:t>
          </a:r>
          <a:endParaRPr lang="ru-RU" sz="1000" b="0" u="sng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46EFE1E4-9434-429A-A803-664F208E6E76}" type="parTrans" cxnId="{73E0032E-F686-4ABC-90F3-67ADA196AEA5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BFD57A-87D6-4588-99E6-A6434AB07EBA}" type="sibTrans" cxnId="{73E0032E-F686-4ABC-90F3-67ADA196AEA5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B9E925-AEAB-48A1-B8CD-DC25DF07C1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Температурный терминал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Thermal Cycle Tester</a:t>
          </a:r>
          <a:r>
            <a:rPr lang="en-US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  <a:endParaRPr lang="ru-RU" sz="1000" b="0" cap="none" spc="0" dirty="0" smtClean="0">
            <a:ln w="0"/>
            <a:solidFill>
              <a:schemeClr val="tx1"/>
            </a:solidFill>
            <a:effectLst/>
          </a:endParaRPr>
        </a:p>
      </dgm:t>
    </dgm:pt>
    <dgm:pt modelId="{38A4A4A3-32D5-4C91-B601-8D42B862695C}" type="parTrans" cxnId="{A110ADDF-99F4-42E3-A1C4-4A44B7783187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3F5195-E4DB-4604-844B-C476DFC823FF}" type="sibTrans" cxnId="{A110ADDF-99F4-42E3-A1C4-4A44B7783187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63BA40-41FF-48E1-B2B3-99B95DB0625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Загрязнение микрочастицами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Contaminant &amp; Slurry Mixer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72CC9F59-89AC-4283-83D6-11F9EE4EEFDC}" type="parTrans" cxnId="{DA83978D-59EB-4827-95DF-19E7D00892BE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573020-4508-4E94-8C42-D99A96444FCD}" type="sibTrans" cxnId="{DA83978D-59EB-4827-95DF-19E7D00892BE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3C875D-2A28-4B5A-9581-112BEF1286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Проверка на разрыв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Universal Tensile Tester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BDF2ED45-3E57-4305-835C-8C02519272D7}" type="parTrans" cxnId="{FC46C200-C727-450F-AB54-9605BA6E7FB9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BAA832-2D06-406F-B65F-DC7C3A87C03A}" type="sibTrans" cxnId="{FC46C200-C727-450F-AB54-9605BA6E7FB9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F2708F-7895-4BC5-A36A-553BD321A8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Холодильная камера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Cold Temp Chamber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02370185-346B-4019-9B69-1380D2E6CA8A}" type="parTrans" cxnId="{C3A221CA-314E-4C0D-8198-5D287D0DC59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E1285F-6F45-4C6D-A4CB-CB24F35AA338}" type="sibTrans" cxnId="{C3A221CA-314E-4C0D-8198-5D287D0DC59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2DF061-36E1-4A6A-9FCD-F813B2048C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Камера высоко температуры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Hot Temp Chamber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BB85609D-22A8-4429-88EB-B6326D42952B}" type="parTrans" cxnId="{A5E7CE48-D8E7-463A-ABA1-149041D1E230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F2320B-300E-4032-9BC9-58BA2767E46B}" type="sibTrans" cxnId="{A5E7CE48-D8E7-463A-ABA1-149041D1E230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6F4CE2-4E8F-49C4-84D2-4E436CD9AA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Пузырьковый тест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Bubble Tester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FEC8318D-5FE3-42A8-891F-A1CC47E0AEC2}" type="parTrans" cxnId="{DD012EC0-CC09-4004-A088-F31A2AFC0CDC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E1F3FC-6168-477A-BD85-1BBDF395FE7E}" type="sibTrans" cxnId="{DD012EC0-CC09-4004-A088-F31A2AFC0CDC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64D58C-7664-486D-B5DD-55F87C0C51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Видео микроскоп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Video Microscope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59416244-D536-4803-A28D-FB1FBC34B74E}" type="parTrans" cxnId="{2C462F0A-5C62-4D4A-99BD-8602F6CF2CCD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3F02C4-6600-4049-8D16-A48C327D431C}" type="sibTrans" cxnId="{2C462F0A-5C62-4D4A-99BD-8602F6CF2CCD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C269296-1882-4FC7-B0E8-F8F0B5816A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Холодный старт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Cold Start Simulation Tester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09D4CA6E-6BBC-4E2A-B1E6-8BBBAC638AE6}" type="parTrans" cxnId="{39279657-C1ED-4FFA-9B10-A802BBFE6C7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40D8C6-BA66-44CF-A362-D58E84E9290A}" type="sibTrans" cxnId="{39279657-C1ED-4FFA-9B10-A802BBFE6C7A}">
      <dgm:prSet/>
      <dgm:spPr/>
      <dgm:t>
        <a:bodyPr/>
        <a:lstStyle/>
        <a:p>
          <a:endParaRPr lang="ru-RU" sz="1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AF9028-55FC-4548-83B1-436846792F9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Электронный балансир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Electronic Balancer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B90C33F1-834B-4418-B114-8253D1B52185}" type="parTrans" cxnId="{2CCB1DF8-9A0B-47C1-8716-B9E988535069}">
      <dgm:prSet/>
      <dgm:spPr/>
      <dgm:t>
        <a:bodyPr/>
        <a:lstStyle/>
        <a:p>
          <a:endParaRPr lang="ru-RU"/>
        </a:p>
      </dgm:t>
    </dgm:pt>
    <dgm:pt modelId="{73A0FF93-50C3-4923-B2E7-0A17B935F986}" type="sibTrans" cxnId="{2CCB1DF8-9A0B-47C1-8716-B9E988535069}">
      <dgm:prSet/>
      <dgm:spPr/>
      <dgm:t>
        <a:bodyPr/>
        <a:lstStyle/>
        <a:p>
          <a:endParaRPr lang="ru-RU"/>
        </a:p>
      </dgm:t>
    </dgm:pt>
    <dgm:pt modelId="{2235E205-63CA-4F64-AF0C-3EEF7F7C07E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Высокотемпературная масляная ванна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Hot Temp Chamber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CF6C6E6C-42A9-4FA2-9907-531931BF8B66}" type="parTrans" cxnId="{E02534CB-67EE-4A26-AFC2-499C8A57BCEF}">
      <dgm:prSet/>
      <dgm:spPr/>
      <dgm:t>
        <a:bodyPr/>
        <a:lstStyle/>
        <a:p>
          <a:endParaRPr lang="ru-RU"/>
        </a:p>
      </dgm:t>
    </dgm:pt>
    <dgm:pt modelId="{9676266C-E5DF-49EB-A3C5-4B97C602BD8E}" type="sibTrans" cxnId="{E02534CB-67EE-4A26-AFC2-499C8A57BCEF}">
      <dgm:prSet/>
      <dgm:spPr/>
      <dgm:t>
        <a:bodyPr/>
        <a:lstStyle/>
        <a:p>
          <a:endParaRPr lang="ru-RU"/>
        </a:p>
      </dgm:t>
    </dgm:pt>
    <dgm:pt modelId="{8A345296-048A-4B05-9610-E9081FBB8B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Тест эффективности воздушного фильтра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(</a:t>
          </a:r>
          <a:r>
            <a:rPr lang="en-US" sz="1000" b="0" u="sng" cap="none" spc="0" dirty="0" smtClean="0">
              <a:ln w="0"/>
              <a:solidFill>
                <a:schemeClr val="tx1"/>
              </a:solidFill>
              <a:effectLst/>
            </a:rPr>
            <a:t>Air Filter Efficiency Tester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/>
            </a:rPr>
            <a:t>)</a:t>
          </a:r>
        </a:p>
      </dgm:t>
    </dgm:pt>
    <dgm:pt modelId="{804EF5A3-5393-4F8E-A4A3-41146B3768EE}" type="parTrans" cxnId="{A102811C-1822-497A-BD94-3B5228F64996}">
      <dgm:prSet/>
      <dgm:spPr/>
      <dgm:t>
        <a:bodyPr/>
        <a:lstStyle/>
        <a:p>
          <a:endParaRPr lang="ru-RU"/>
        </a:p>
      </dgm:t>
    </dgm:pt>
    <dgm:pt modelId="{300DA20E-E576-4DA8-B83E-1C0ED2E29CA6}" type="sibTrans" cxnId="{A102811C-1822-497A-BD94-3B5228F64996}">
      <dgm:prSet/>
      <dgm:spPr/>
      <dgm:t>
        <a:bodyPr/>
        <a:lstStyle/>
        <a:p>
          <a:endParaRPr lang="ru-RU"/>
        </a:p>
      </dgm:t>
    </dgm:pt>
    <dgm:pt modelId="{B40E5187-417F-4942-B7C7-4A3F0727ED80}" type="pres">
      <dgm:prSet presAssocID="{F480B57C-46B6-4643-AFBC-965F68A716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55492-1389-4A87-9DEC-22C4E493217F}" type="pres">
      <dgm:prSet presAssocID="{5D14FB21-525E-4098-950B-A46695FA034F}" presName="node" presStyleLbl="node1" presStyleIdx="0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A67FB7-D60A-4774-912D-AB377EE7D000}" type="pres">
      <dgm:prSet presAssocID="{24747B7B-ED42-47B6-811A-6F8C9FD5ECBE}" presName="sibTrans" presStyleCnt="0"/>
      <dgm:spPr/>
    </dgm:pt>
    <dgm:pt modelId="{D4FF74ED-AF1D-40C7-90BB-A4801B59B5E8}" type="pres">
      <dgm:prSet presAssocID="{CAB97C95-B3F4-4D8C-905C-EB1AE5D17B65}" presName="node" presStyleLbl="node1" presStyleIdx="1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C6E9288-7327-4565-A758-F1A53A1B640D}" type="pres">
      <dgm:prSet presAssocID="{896E39EF-9A33-4CD4-8C40-EE979B8AF1F5}" presName="sibTrans" presStyleCnt="0"/>
      <dgm:spPr/>
    </dgm:pt>
    <dgm:pt modelId="{99F7A1E7-8E4A-4E88-BB3D-FE12A204F4CE}" type="pres">
      <dgm:prSet presAssocID="{7AE097C5-BF47-4C72-A37C-20E6E25BEAEC}" presName="node" presStyleLbl="node1" presStyleIdx="2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89B7BEB-F8A7-4C38-A937-173C6391B0B3}" type="pres">
      <dgm:prSet presAssocID="{1231F973-2948-484B-870E-07135B3D60DF}" presName="sibTrans" presStyleCnt="0"/>
      <dgm:spPr/>
    </dgm:pt>
    <dgm:pt modelId="{564F1CE0-98A7-45A9-A1E9-3D28A41AD128}" type="pres">
      <dgm:prSet presAssocID="{BFEAA048-563E-46A4-9C1F-D9EC636F32FF}" presName="node" presStyleLbl="node1" presStyleIdx="3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671729-D96C-46AD-AD65-409882E12B6D}" type="pres">
      <dgm:prSet presAssocID="{FDF80A1D-EA2A-45B0-907B-F02B177BD2C3}" presName="sibTrans" presStyleCnt="0"/>
      <dgm:spPr/>
    </dgm:pt>
    <dgm:pt modelId="{E896FBDB-B47C-4BEE-A3CA-EFA4F048D4C3}" type="pres">
      <dgm:prSet presAssocID="{F3FC9731-FB23-493E-BD85-8A6F2053907C}" presName="node" presStyleLbl="node1" presStyleIdx="4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D6C2044-50F4-4DE3-B76F-767C13B50545}" type="pres">
      <dgm:prSet presAssocID="{5CDDCD3E-6B2F-4A6C-B8DA-FB3D6DAACE3B}" presName="sibTrans" presStyleCnt="0"/>
      <dgm:spPr/>
    </dgm:pt>
    <dgm:pt modelId="{205723A5-75BF-4699-8FF9-EF33DEB0E55D}" type="pres">
      <dgm:prSet presAssocID="{F3B82166-240F-44BF-83E1-175A925EBC57}" presName="node" presStyleLbl="node1" presStyleIdx="5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D6F226-A96E-4F80-9AE7-E430D1F7BD63}" type="pres">
      <dgm:prSet presAssocID="{5DD26F54-79AF-427D-880B-0025954BCEBD}" presName="sibTrans" presStyleCnt="0"/>
      <dgm:spPr/>
    </dgm:pt>
    <dgm:pt modelId="{3245CA55-3598-4818-81CF-C9F187E53095}" type="pres">
      <dgm:prSet presAssocID="{B7BE945C-4D99-46CE-BC81-2C31EF1EEC2D}" presName="node" presStyleLbl="node1" presStyleIdx="6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5D2E3A4-1F1C-44D0-9DD7-A0C3E9D9CC57}" type="pres">
      <dgm:prSet presAssocID="{C4273BF9-6A3C-4E8F-95D8-AC55C0655145}" presName="sibTrans" presStyleCnt="0"/>
      <dgm:spPr/>
    </dgm:pt>
    <dgm:pt modelId="{C4E85024-EBD0-4B07-A124-93FB43920324}" type="pres">
      <dgm:prSet presAssocID="{9A62FADB-9A64-41CE-BAE8-F0564F2868F2}" presName="node" presStyleLbl="node1" presStyleIdx="7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28A5762-1DF7-495F-91FC-B10DC1451BDA}" type="pres">
      <dgm:prSet presAssocID="{66BFD57A-87D6-4588-99E6-A6434AB07EBA}" presName="sibTrans" presStyleCnt="0"/>
      <dgm:spPr/>
    </dgm:pt>
    <dgm:pt modelId="{D8A544F0-391E-4881-8AE9-DB58624A7D3E}" type="pres">
      <dgm:prSet presAssocID="{F9B9E925-AEAB-48A1-B8CD-DC25DF07C12E}" presName="node" presStyleLbl="node1" presStyleIdx="8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3558BA-7C25-4DAD-BD8A-A0451BA217D0}" type="pres">
      <dgm:prSet presAssocID="{3C3F5195-E4DB-4604-844B-C476DFC823FF}" presName="sibTrans" presStyleCnt="0"/>
      <dgm:spPr/>
    </dgm:pt>
    <dgm:pt modelId="{C9EA5B98-2EC5-428A-BAAE-A3180C01C190}" type="pres">
      <dgm:prSet presAssocID="{BA63BA40-41FF-48E1-B2B3-99B95DB0625F}" presName="node" presStyleLbl="node1" presStyleIdx="9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CD66B7B-A460-4ABF-9E79-FE90D82EC3DA}" type="pres">
      <dgm:prSet presAssocID="{5C573020-4508-4E94-8C42-D99A96444FCD}" presName="sibTrans" presStyleCnt="0"/>
      <dgm:spPr/>
    </dgm:pt>
    <dgm:pt modelId="{DF53E313-EEFB-46E3-A628-69479ED453FD}" type="pres">
      <dgm:prSet presAssocID="{913C875D-2A28-4B5A-9581-112BEF128675}" presName="node" presStyleLbl="node1" presStyleIdx="10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174E2B-2411-43B9-AB0C-89C1856E9439}" type="pres">
      <dgm:prSet presAssocID="{52BAA832-2D06-406F-B65F-DC7C3A87C03A}" presName="sibTrans" presStyleCnt="0"/>
      <dgm:spPr/>
    </dgm:pt>
    <dgm:pt modelId="{F5C17692-ECB7-4C5D-8DF3-E4257BB2C877}" type="pres">
      <dgm:prSet presAssocID="{91F2708F-7895-4BC5-A36A-553BD321A836}" presName="node" presStyleLbl="node1" presStyleIdx="11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46F30A-EDE9-4A90-9639-88A5FE7861B6}" type="pres">
      <dgm:prSet presAssocID="{47E1285F-6F45-4C6D-A4CB-CB24F35AA338}" presName="sibTrans" presStyleCnt="0"/>
      <dgm:spPr/>
    </dgm:pt>
    <dgm:pt modelId="{C14681BA-8273-43B5-9EC8-F24D72A6FB90}" type="pres">
      <dgm:prSet presAssocID="{A62DF061-36E1-4A6A-9FCD-F813B2048C24}" presName="node" presStyleLbl="node1" presStyleIdx="12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6074CA-B206-4C55-9FAE-70667BEBF55F}" type="pres">
      <dgm:prSet presAssocID="{D3F2320B-300E-4032-9BC9-58BA2767E46B}" presName="sibTrans" presStyleCnt="0"/>
      <dgm:spPr/>
    </dgm:pt>
    <dgm:pt modelId="{77D87F28-49A9-47D7-A66D-C88A629DDD68}" type="pres">
      <dgm:prSet presAssocID="{C06F4CE2-4E8F-49C4-84D2-4E436CD9AA0F}" presName="node" presStyleLbl="node1" presStyleIdx="13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384716-7938-4B55-BDD1-555B3AFDF051}" type="pres">
      <dgm:prSet presAssocID="{7AE1F3FC-6168-477A-BD85-1BBDF395FE7E}" presName="sibTrans" presStyleCnt="0"/>
      <dgm:spPr/>
    </dgm:pt>
    <dgm:pt modelId="{E27798C2-2E0A-4AFD-9490-D3C223EBBBB2}" type="pres">
      <dgm:prSet presAssocID="{9C64D58C-7664-486D-B5DD-55F87C0C5156}" presName="node" presStyleLbl="node1" presStyleIdx="14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69CE9C-0605-4847-905B-C6C22B9DCA8F}" type="pres">
      <dgm:prSet presAssocID="{2D3F02C4-6600-4049-8D16-A48C327D431C}" presName="sibTrans" presStyleCnt="0"/>
      <dgm:spPr/>
    </dgm:pt>
    <dgm:pt modelId="{700312B1-9242-40CC-90A0-9F755E230DA3}" type="pres">
      <dgm:prSet presAssocID="{EC269296-1882-4FC7-B0E8-F8F0B5816A05}" presName="node" presStyleLbl="node1" presStyleIdx="15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8F0518-17D1-4EC8-90A9-AB59999454A3}" type="pres">
      <dgm:prSet presAssocID="{6840D8C6-BA66-44CF-A362-D58E84E9290A}" presName="sibTrans" presStyleCnt="0"/>
      <dgm:spPr/>
    </dgm:pt>
    <dgm:pt modelId="{B68833A4-A5E8-48A4-A742-63A77682CCF4}" type="pres">
      <dgm:prSet presAssocID="{C8AF9028-55FC-4548-83B1-436846792F9E}" presName="node" presStyleLbl="node1" presStyleIdx="16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9AE72F7-5CA0-4802-9506-BE48214C43A3}" type="pres">
      <dgm:prSet presAssocID="{73A0FF93-50C3-4923-B2E7-0A17B935F986}" presName="sibTrans" presStyleCnt="0"/>
      <dgm:spPr/>
    </dgm:pt>
    <dgm:pt modelId="{3479F540-14A8-41FE-9ED2-C0933C1991AE}" type="pres">
      <dgm:prSet presAssocID="{2235E205-63CA-4F64-AF0C-3EEF7F7C07E2}" presName="node" presStyleLbl="node1" presStyleIdx="17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90AFC0B-F50D-461D-B775-43052A1F4196}" type="pres">
      <dgm:prSet presAssocID="{9676266C-E5DF-49EB-A3C5-4B97C602BD8E}" presName="sibTrans" presStyleCnt="0"/>
      <dgm:spPr/>
    </dgm:pt>
    <dgm:pt modelId="{416FA87B-1FA0-49AA-9B86-70BD24146391}" type="pres">
      <dgm:prSet presAssocID="{8A345296-048A-4B05-9610-E9081FBB8BAD}" presName="node" presStyleLbl="node1" presStyleIdx="18" presStyleCnt="19" custScaleX="1140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FBCB5C5-BFA9-4D34-83CC-35C898990292}" type="presOf" srcId="{7AE097C5-BF47-4C72-A37C-20E6E25BEAEC}" destId="{99F7A1E7-8E4A-4E88-BB3D-FE12A204F4CE}" srcOrd="0" destOrd="0" presId="urn:microsoft.com/office/officeart/2005/8/layout/default"/>
    <dgm:cxn modelId="{65BC0D6F-49C2-4805-9C5D-ED90F9715069}" type="presOf" srcId="{A62DF061-36E1-4A6A-9FCD-F813B2048C24}" destId="{C14681BA-8273-43B5-9EC8-F24D72A6FB90}" srcOrd="0" destOrd="0" presId="urn:microsoft.com/office/officeart/2005/8/layout/default"/>
    <dgm:cxn modelId="{A102811C-1822-497A-BD94-3B5228F64996}" srcId="{F480B57C-46B6-4643-AFBC-965F68A71604}" destId="{8A345296-048A-4B05-9610-E9081FBB8BAD}" srcOrd="18" destOrd="0" parTransId="{804EF5A3-5393-4F8E-A4A3-41146B3768EE}" sibTransId="{300DA20E-E576-4DA8-B83E-1C0ED2E29CA6}"/>
    <dgm:cxn modelId="{DA102A7D-7E75-4C41-BB37-8DE5B17E0DDF}" srcId="{F480B57C-46B6-4643-AFBC-965F68A71604}" destId="{F3FC9731-FB23-493E-BD85-8A6F2053907C}" srcOrd="4" destOrd="0" parTransId="{DB126D0E-2911-4575-8682-0719C99BBA28}" sibTransId="{5CDDCD3E-6B2F-4A6C-B8DA-FB3D6DAACE3B}"/>
    <dgm:cxn modelId="{39279657-C1ED-4FFA-9B10-A802BBFE6C7A}" srcId="{F480B57C-46B6-4643-AFBC-965F68A71604}" destId="{EC269296-1882-4FC7-B0E8-F8F0B5816A05}" srcOrd="15" destOrd="0" parTransId="{09D4CA6E-6BBC-4E2A-B1E6-8BBBAC638AE6}" sibTransId="{6840D8C6-BA66-44CF-A362-D58E84E9290A}"/>
    <dgm:cxn modelId="{DBB813E7-CBCE-4CBE-B963-9CAF371380A0}" type="presOf" srcId="{5D14FB21-525E-4098-950B-A46695FA034F}" destId="{45255492-1389-4A87-9DEC-22C4E493217F}" srcOrd="0" destOrd="0" presId="urn:microsoft.com/office/officeart/2005/8/layout/default"/>
    <dgm:cxn modelId="{1BC1E235-7F5F-4E03-9176-6DDAC8249DCA}" srcId="{F480B57C-46B6-4643-AFBC-965F68A71604}" destId="{CAB97C95-B3F4-4D8C-905C-EB1AE5D17B65}" srcOrd="1" destOrd="0" parTransId="{2CF4BE3B-D316-4744-AEEA-8247A9441189}" sibTransId="{896E39EF-9A33-4CD4-8C40-EE979B8AF1F5}"/>
    <dgm:cxn modelId="{AF1A32CB-8BFF-4965-8772-B647C1809A3B}" type="presOf" srcId="{F3FC9731-FB23-493E-BD85-8A6F2053907C}" destId="{E896FBDB-B47C-4BEE-A3CA-EFA4F048D4C3}" srcOrd="0" destOrd="0" presId="urn:microsoft.com/office/officeart/2005/8/layout/default"/>
    <dgm:cxn modelId="{B11900EC-A226-4C1D-B369-9EBFF835AC86}" type="presOf" srcId="{F480B57C-46B6-4643-AFBC-965F68A71604}" destId="{B40E5187-417F-4942-B7C7-4A3F0727ED80}" srcOrd="0" destOrd="0" presId="urn:microsoft.com/office/officeart/2005/8/layout/default"/>
    <dgm:cxn modelId="{8C5B2F61-3EFE-4FEF-B827-25F169F5C091}" type="presOf" srcId="{C8AF9028-55FC-4548-83B1-436846792F9E}" destId="{B68833A4-A5E8-48A4-A742-63A77682CCF4}" srcOrd="0" destOrd="0" presId="urn:microsoft.com/office/officeart/2005/8/layout/default"/>
    <dgm:cxn modelId="{3F7436B8-3200-4CB7-A760-B0DBEEB0C968}" type="presOf" srcId="{9A62FADB-9A64-41CE-BAE8-F0564F2868F2}" destId="{C4E85024-EBD0-4B07-A124-93FB43920324}" srcOrd="0" destOrd="0" presId="urn:microsoft.com/office/officeart/2005/8/layout/default"/>
    <dgm:cxn modelId="{DD012EC0-CC09-4004-A088-F31A2AFC0CDC}" srcId="{F480B57C-46B6-4643-AFBC-965F68A71604}" destId="{C06F4CE2-4E8F-49C4-84D2-4E436CD9AA0F}" srcOrd="13" destOrd="0" parTransId="{FEC8318D-5FE3-42A8-891F-A1CC47E0AEC2}" sibTransId="{7AE1F3FC-6168-477A-BD85-1BBDF395FE7E}"/>
    <dgm:cxn modelId="{2F71E0DD-0351-4E25-8C52-BEAEC380E3D3}" type="presOf" srcId="{F3B82166-240F-44BF-83E1-175A925EBC57}" destId="{205723A5-75BF-4699-8FF9-EF33DEB0E55D}" srcOrd="0" destOrd="0" presId="urn:microsoft.com/office/officeart/2005/8/layout/default"/>
    <dgm:cxn modelId="{1B23659F-D9C7-4CF2-A85E-B8B2A3D37815}" type="presOf" srcId="{91F2708F-7895-4BC5-A36A-553BD321A836}" destId="{F5C17692-ECB7-4C5D-8DF3-E4257BB2C877}" srcOrd="0" destOrd="0" presId="urn:microsoft.com/office/officeart/2005/8/layout/default"/>
    <dgm:cxn modelId="{81FFDFBC-43DD-440F-81E2-07FBF604789B}" type="presOf" srcId="{BFEAA048-563E-46A4-9C1F-D9EC636F32FF}" destId="{564F1CE0-98A7-45A9-A1E9-3D28A41AD128}" srcOrd="0" destOrd="0" presId="urn:microsoft.com/office/officeart/2005/8/layout/default"/>
    <dgm:cxn modelId="{54BBA07A-6B44-4664-8372-60F63FE06EDB}" srcId="{F480B57C-46B6-4643-AFBC-965F68A71604}" destId="{F3B82166-240F-44BF-83E1-175A925EBC57}" srcOrd="5" destOrd="0" parTransId="{66A33A06-9E80-46E2-B38C-E5A67CFC0BC3}" sibTransId="{5DD26F54-79AF-427D-880B-0025954BCEBD}"/>
    <dgm:cxn modelId="{E02534CB-67EE-4A26-AFC2-499C8A57BCEF}" srcId="{F480B57C-46B6-4643-AFBC-965F68A71604}" destId="{2235E205-63CA-4F64-AF0C-3EEF7F7C07E2}" srcOrd="17" destOrd="0" parTransId="{CF6C6E6C-42A9-4FA2-9907-531931BF8B66}" sibTransId="{9676266C-E5DF-49EB-A3C5-4B97C602BD8E}"/>
    <dgm:cxn modelId="{BF99DE94-155D-421A-9294-2CA95F7DA53D}" srcId="{F480B57C-46B6-4643-AFBC-965F68A71604}" destId="{B7BE945C-4D99-46CE-BC81-2C31EF1EEC2D}" srcOrd="6" destOrd="0" parTransId="{B3E3EA5A-8FA7-4EB6-9A44-83A06DF53059}" sibTransId="{C4273BF9-6A3C-4E8F-95D8-AC55C0655145}"/>
    <dgm:cxn modelId="{2C6955CF-37C3-4889-BCF4-3E5527A17830}" type="presOf" srcId="{B7BE945C-4D99-46CE-BC81-2C31EF1EEC2D}" destId="{3245CA55-3598-4818-81CF-C9F187E53095}" srcOrd="0" destOrd="0" presId="urn:microsoft.com/office/officeart/2005/8/layout/default"/>
    <dgm:cxn modelId="{2CCB1DF8-9A0B-47C1-8716-B9E988535069}" srcId="{F480B57C-46B6-4643-AFBC-965F68A71604}" destId="{C8AF9028-55FC-4548-83B1-436846792F9E}" srcOrd="16" destOrd="0" parTransId="{B90C33F1-834B-4418-B114-8253D1B52185}" sibTransId="{73A0FF93-50C3-4923-B2E7-0A17B935F986}"/>
    <dgm:cxn modelId="{C83BA0BF-02F3-45E3-B4D8-8FD82FF284D8}" type="presOf" srcId="{EC269296-1882-4FC7-B0E8-F8F0B5816A05}" destId="{700312B1-9242-40CC-90A0-9F755E230DA3}" srcOrd="0" destOrd="0" presId="urn:microsoft.com/office/officeart/2005/8/layout/default"/>
    <dgm:cxn modelId="{A3F5C151-E9D9-45D9-A18A-C9FCFDDC45F0}" type="presOf" srcId="{9C64D58C-7664-486D-B5DD-55F87C0C5156}" destId="{E27798C2-2E0A-4AFD-9490-D3C223EBBBB2}" srcOrd="0" destOrd="0" presId="urn:microsoft.com/office/officeart/2005/8/layout/default"/>
    <dgm:cxn modelId="{9AF08820-F763-4473-AB12-224B015EE5CA}" type="presOf" srcId="{913C875D-2A28-4B5A-9581-112BEF128675}" destId="{DF53E313-EEFB-46E3-A628-69479ED453FD}" srcOrd="0" destOrd="0" presId="urn:microsoft.com/office/officeart/2005/8/layout/default"/>
    <dgm:cxn modelId="{A5E7CE48-D8E7-463A-ABA1-149041D1E230}" srcId="{F480B57C-46B6-4643-AFBC-965F68A71604}" destId="{A62DF061-36E1-4A6A-9FCD-F813B2048C24}" srcOrd="12" destOrd="0" parTransId="{BB85609D-22A8-4429-88EB-B6326D42952B}" sibTransId="{D3F2320B-300E-4032-9BC9-58BA2767E46B}"/>
    <dgm:cxn modelId="{2C462F0A-5C62-4D4A-99BD-8602F6CF2CCD}" srcId="{F480B57C-46B6-4643-AFBC-965F68A71604}" destId="{9C64D58C-7664-486D-B5DD-55F87C0C5156}" srcOrd="14" destOrd="0" parTransId="{59416244-D536-4803-A28D-FB1FBC34B74E}" sibTransId="{2D3F02C4-6600-4049-8D16-A48C327D431C}"/>
    <dgm:cxn modelId="{8982C62D-7891-4190-BD89-BA99AC8C6527}" type="presOf" srcId="{CAB97C95-B3F4-4D8C-905C-EB1AE5D17B65}" destId="{D4FF74ED-AF1D-40C7-90BB-A4801B59B5E8}" srcOrd="0" destOrd="0" presId="urn:microsoft.com/office/officeart/2005/8/layout/default"/>
    <dgm:cxn modelId="{174673DC-6473-4EC8-8520-0E237C681C0B}" srcId="{F480B57C-46B6-4643-AFBC-965F68A71604}" destId="{BFEAA048-563E-46A4-9C1F-D9EC636F32FF}" srcOrd="3" destOrd="0" parTransId="{3EACBB8C-2564-4137-BDF3-43EB75B37871}" sibTransId="{FDF80A1D-EA2A-45B0-907B-F02B177BD2C3}"/>
    <dgm:cxn modelId="{DE3CA9CB-D0B7-4FED-B0EB-A220B6F18C0F}" srcId="{F480B57C-46B6-4643-AFBC-965F68A71604}" destId="{5D14FB21-525E-4098-950B-A46695FA034F}" srcOrd="0" destOrd="0" parTransId="{E2AA5419-829E-447B-903A-445D47004705}" sibTransId="{24747B7B-ED42-47B6-811A-6F8C9FD5ECBE}"/>
    <dgm:cxn modelId="{DB99FE41-F5C7-48D8-A90D-D04E5AA480EF}" type="presOf" srcId="{C06F4CE2-4E8F-49C4-84D2-4E436CD9AA0F}" destId="{77D87F28-49A9-47D7-A66D-C88A629DDD68}" srcOrd="0" destOrd="0" presId="urn:microsoft.com/office/officeart/2005/8/layout/default"/>
    <dgm:cxn modelId="{3A493E74-BF80-4C80-A2A2-99212AC0750B}" srcId="{F480B57C-46B6-4643-AFBC-965F68A71604}" destId="{7AE097C5-BF47-4C72-A37C-20E6E25BEAEC}" srcOrd="2" destOrd="0" parTransId="{F49DE316-BCC7-40BF-A983-946333C2E3A7}" sibTransId="{1231F973-2948-484B-870E-07135B3D60DF}"/>
    <dgm:cxn modelId="{C3A221CA-314E-4C0D-8198-5D287D0DC59A}" srcId="{F480B57C-46B6-4643-AFBC-965F68A71604}" destId="{91F2708F-7895-4BC5-A36A-553BD321A836}" srcOrd="11" destOrd="0" parTransId="{02370185-346B-4019-9B69-1380D2E6CA8A}" sibTransId="{47E1285F-6F45-4C6D-A4CB-CB24F35AA338}"/>
    <dgm:cxn modelId="{73E0032E-F686-4ABC-90F3-67ADA196AEA5}" srcId="{F480B57C-46B6-4643-AFBC-965F68A71604}" destId="{9A62FADB-9A64-41CE-BAE8-F0564F2868F2}" srcOrd="7" destOrd="0" parTransId="{46EFE1E4-9434-429A-A803-664F208E6E76}" sibTransId="{66BFD57A-87D6-4588-99E6-A6434AB07EBA}"/>
    <dgm:cxn modelId="{FC46C200-C727-450F-AB54-9605BA6E7FB9}" srcId="{F480B57C-46B6-4643-AFBC-965F68A71604}" destId="{913C875D-2A28-4B5A-9581-112BEF128675}" srcOrd="10" destOrd="0" parTransId="{BDF2ED45-3E57-4305-835C-8C02519272D7}" sibTransId="{52BAA832-2D06-406F-B65F-DC7C3A87C03A}"/>
    <dgm:cxn modelId="{AB7CEF31-D21B-402C-B030-F0EAC04BABE8}" type="presOf" srcId="{F9B9E925-AEAB-48A1-B8CD-DC25DF07C12E}" destId="{D8A544F0-391E-4881-8AE9-DB58624A7D3E}" srcOrd="0" destOrd="0" presId="urn:microsoft.com/office/officeart/2005/8/layout/default"/>
    <dgm:cxn modelId="{A93CE29F-989B-403D-BAAE-FD70B81D2A28}" type="presOf" srcId="{2235E205-63CA-4F64-AF0C-3EEF7F7C07E2}" destId="{3479F540-14A8-41FE-9ED2-C0933C1991AE}" srcOrd="0" destOrd="0" presId="urn:microsoft.com/office/officeart/2005/8/layout/default"/>
    <dgm:cxn modelId="{18870743-4EF8-45C6-8CC1-C8DBBFF52DFC}" type="presOf" srcId="{BA63BA40-41FF-48E1-B2B3-99B95DB0625F}" destId="{C9EA5B98-2EC5-428A-BAAE-A3180C01C190}" srcOrd="0" destOrd="0" presId="urn:microsoft.com/office/officeart/2005/8/layout/default"/>
    <dgm:cxn modelId="{DA83978D-59EB-4827-95DF-19E7D00892BE}" srcId="{F480B57C-46B6-4643-AFBC-965F68A71604}" destId="{BA63BA40-41FF-48E1-B2B3-99B95DB0625F}" srcOrd="9" destOrd="0" parTransId="{72CC9F59-89AC-4283-83D6-11F9EE4EEFDC}" sibTransId="{5C573020-4508-4E94-8C42-D99A96444FCD}"/>
    <dgm:cxn modelId="{A110ADDF-99F4-42E3-A1C4-4A44B7783187}" srcId="{F480B57C-46B6-4643-AFBC-965F68A71604}" destId="{F9B9E925-AEAB-48A1-B8CD-DC25DF07C12E}" srcOrd="8" destOrd="0" parTransId="{38A4A4A3-32D5-4C91-B601-8D42B862695C}" sibTransId="{3C3F5195-E4DB-4604-844B-C476DFC823FF}"/>
    <dgm:cxn modelId="{B8212CD7-9E01-4CA6-B248-6F208FBC4875}" type="presOf" srcId="{8A345296-048A-4B05-9610-E9081FBB8BAD}" destId="{416FA87B-1FA0-49AA-9B86-70BD24146391}" srcOrd="0" destOrd="0" presId="urn:microsoft.com/office/officeart/2005/8/layout/default"/>
    <dgm:cxn modelId="{ACB6329D-AC23-4B55-B4B6-A61094830FE5}" type="presParOf" srcId="{B40E5187-417F-4942-B7C7-4A3F0727ED80}" destId="{45255492-1389-4A87-9DEC-22C4E493217F}" srcOrd="0" destOrd="0" presId="urn:microsoft.com/office/officeart/2005/8/layout/default"/>
    <dgm:cxn modelId="{E659FDBA-6955-4FBF-BD47-53C309039202}" type="presParOf" srcId="{B40E5187-417F-4942-B7C7-4A3F0727ED80}" destId="{37A67FB7-D60A-4774-912D-AB377EE7D000}" srcOrd="1" destOrd="0" presId="urn:microsoft.com/office/officeart/2005/8/layout/default"/>
    <dgm:cxn modelId="{44694CAB-D603-43A9-B22F-70EFD4D1FA20}" type="presParOf" srcId="{B40E5187-417F-4942-B7C7-4A3F0727ED80}" destId="{D4FF74ED-AF1D-40C7-90BB-A4801B59B5E8}" srcOrd="2" destOrd="0" presId="urn:microsoft.com/office/officeart/2005/8/layout/default"/>
    <dgm:cxn modelId="{DD2291A7-D17F-4007-8809-78C031C2A835}" type="presParOf" srcId="{B40E5187-417F-4942-B7C7-4A3F0727ED80}" destId="{DC6E9288-7327-4565-A758-F1A53A1B640D}" srcOrd="3" destOrd="0" presId="urn:microsoft.com/office/officeart/2005/8/layout/default"/>
    <dgm:cxn modelId="{81174FEF-7B6C-4514-9336-7FE4DE8720BA}" type="presParOf" srcId="{B40E5187-417F-4942-B7C7-4A3F0727ED80}" destId="{99F7A1E7-8E4A-4E88-BB3D-FE12A204F4CE}" srcOrd="4" destOrd="0" presId="urn:microsoft.com/office/officeart/2005/8/layout/default"/>
    <dgm:cxn modelId="{95FE1F33-C66D-40A9-8297-540946576EE4}" type="presParOf" srcId="{B40E5187-417F-4942-B7C7-4A3F0727ED80}" destId="{989B7BEB-F8A7-4C38-A937-173C6391B0B3}" srcOrd="5" destOrd="0" presId="urn:microsoft.com/office/officeart/2005/8/layout/default"/>
    <dgm:cxn modelId="{66F92C04-478C-4E1D-BB97-C078B9AE4E90}" type="presParOf" srcId="{B40E5187-417F-4942-B7C7-4A3F0727ED80}" destId="{564F1CE0-98A7-45A9-A1E9-3D28A41AD128}" srcOrd="6" destOrd="0" presId="urn:microsoft.com/office/officeart/2005/8/layout/default"/>
    <dgm:cxn modelId="{2B6A9ED8-8C21-4E9B-820D-F22BB3ABFFA6}" type="presParOf" srcId="{B40E5187-417F-4942-B7C7-4A3F0727ED80}" destId="{0E671729-D96C-46AD-AD65-409882E12B6D}" srcOrd="7" destOrd="0" presId="urn:microsoft.com/office/officeart/2005/8/layout/default"/>
    <dgm:cxn modelId="{BF6BCC89-2CD2-4B58-88C5-FF0F4E8CA000}" type="presParOf" srcId="{B40E5187-417F-4942-B7C7-4A3F0727ED80}" destId="{E896FBDB-B47C-4BEE-A3CA-EFA4F048D4C3}" srcOrd="8" destOrd="0" presId="urn:microsoft.com/office/officeart/2005/8/layout/default"/>
    <dgm:cxn modelId="{364A1EAB-C71B-4CF7-8A5A-D51D1215EF9D}" type="presParOf" srcId="{B40E5187-417F-4942-B7C7-4A3F0727ED80}" destId="{BD6C2044-50F4-4DE3-B76F-767C13B50545}" srcOrd="9" destOrd="0" presId="urn:microsoft.com/office/officeart/2005/8/layout/default"/>
    <dgm:cxn modelId="{9F37C30B-0794-4EEA-8615-74775F8AC4A9}" type="presParOf" srcId="{B40E5187-417F-4942-B7C7-4A3F0727ED80}" destId="{205723A5-75BF-4699-8FF9-EF33DEB0E55D}" srcOrd="10" destOrd="0" presId="urn:microsoft.com/office/officeart/2005/8/layout/default"/>
    <dgm:cxn modelId="{BC5A3D0B-0B3A-4F16-941A-F3337D7111A6}" type="presParOf" srcId="{B40E5187-417F-4942-B7C7-4A3F0727ED80}" destId="{EBD6F226-A96E-4F80-9AE7-E430D1F7BD63}" srcOrd="11" destOrd="0" presId="urn:microsoft.com/office/officeart/2005/8/layout/default"/>
    <dgm:cxn modelId="{140E6282-C320-49F3-A6B2-407FEF327D48}" type="presParOf" srcId="{B40E5187-417F-4942-B7C7-4A3F0727ED80}" destId="{3245CA55-3598-4818-81CF-C9F187E53095}" srcOrd="12" destOrd="0" presId="urn:microsoft.com/office/officeart/2005/8/layout/default"/>
    <dgm:cxn modelId="{3E836FCD-CD2B-4D09-A05C-4BCEA6290F98}" type="presParOf" srcId="{B40E5187-417F-4942-B7C7-4A3F0727ED80}" destId="{45D2E3A4-1F1C-44D0-9DD7-A0C3E9D9CC57}" srcOrd="13" destOrd="0" presId="urn:microsoft.com/office/officeart/2005/8/layout/default"/>
    <dgm:cxn modelId="{F282C416-3DA7-4BE5-A96A-A7401B1E7E6E}" type="presParOf" srcId="{B40E5187-417F-4942-B7C7-4A3F0727ED80}" destId="{C4E85024-EBD0-4B07-A124-93FB43920324}" srcOrd="14" destOrd="0" presId="urn:microsoft.com/office/officeart/2005/8/layout/default"/>
    <dgm:cxn modelId="{CD2EC56D-D4F2-4349-BEFF-9B2B8B575FDA}" type="presParOf" srcId="{B40E5187-417F-4942-B7C7-4A3F0727ED80}" destId="{728A5762-1DF7-495F-91FC-B10DC1451BDA}" srcOrd="15" destOrd="0" presId="urn:microsoft.com/office/officeart/2005/8/layout/default"/>
    <dgm:cxn modelId="{D901C29B-D6E1-4F85-842D-4D06F90796B1}" type="presParOf" srcId="{B40E5187-417F-4942-B7C7-4A3F0727ED80}" destId="{D8A544F0-391E-4881-8AE9-DB58624A7D3E}" srcOrd="16" destOrd="0" presId="urn:microsoft.com/office/officeart/2005/8/layout/default"/>
    <dgm:cxn modelId="{16C29F43-20BC-4F66-92EC-D9FDD80D88B4}" type="presParOf" srcId="{B40E5187-417F-4942-B7C7-4A3F0727ED80}" destId="{463558BA-7C25-4DAD-BD8A-A0451BA217D0}" srcOrd="17" destOrd="0" presId="urn:microsoft.com/office/officeart/2005/8/layout/default"/>
    <dgm:cxn modelId="{86B2142B-1238-4E2E-AA86-A0E2F850C087}" type="presParOf" srcId="{B40E5187-417F-4942-B7C7-4A3F0727ED80}" destId="{C9EA5B98-2EC5-428A-BAAE-A3180C01C190}" srcOrd="18" destOrd="0" presId="urn:microsoft.com/office/officeart/2005/8/layout/default"/>
    <dgm:cxn modelId="{70115000-84EB-41E1-926D-3E4E12A6F6DA}" type="presParOf" srcId="{B40E5187-417F-4942-B7C7-4A3F0727ED80}" destId="{3CD66B7B-A460-4ABF-9E79-FE90D82EC3DA}" srcOrd="19" destOrd="0" presId="urn:microsoft.com/office/officeart/2005/8/layout/default"/>
    <dgm:cxn modelId="{B6984117-884E-43AC-9AA5-972E025A8886}" type="presParOf" srcId="{B40E5187-417F-4942-B7C7-4A3F0727ED80}" destId="{DF53E313-EEFB-46E3-A628-69479ED453FD}" srcOrd="20" destOrd="0" presId="urn:microsoft.com/office/officeart/2005/8/layout/default"/>
    <dgm:cxn modelId="{D0FF307D-B919-424B-BF8A-18086332CB00}" type="presParOf" srcId="{B40E5187-417F-4942-B7C7-4A3F0727ED80}" destId="{F3174E2B-2411-43B9-AB0C-89C1856E9439}" srcOrd="21" destOrd="0" presId="urn:microsoft.com/office/officeart/2005/8/layout/default"/>
    <dgm:cxn modelId="{A322CD48-EADA-4C63-99AB-3690B9597A05}" type="presParOf" srcId="{B40E5187-417F-4942-B7C7-4A3F0727ED80}" destId="{F5C17692-ECB7-4C5D-8DF3-E4257BB2C877}" srcOrd="22" destOrd="0" presId="urn:microsoft.com/office/officeart/2005/8/layout/default"/>
    <dgm:cxn modelId="{95F6DE3D-B2F4-4275-BBEF-AC59E84914D5}" type="presParOf" srcId="{B40E5187-417F-4942-B7C7-4A3F0727ED80}" destId="{AC46F30A-EDE9-4A90-9639-88A5FE7861B6}" srcOrd="23" destOrd="0" presId="urn:microsoft.com/office/officeart/2005/8/layout/default"/>
    <dgm:cxn modelId="{6C1FC16E-74F8-415B-A64E-72E1C24BBADE}" type="presParOf" srcId="{B40E5187-417F-4942-B7C7-4A3F0727ED80}" destId="{C14681BA-8273-43B5-9EC8-F24D72A6FB90}" srcOrd="24" destOrd="0" presId="urn:microsoft.com/office/officeart/2005/8/layout/default"/>
    <dgm:cxn modelId="{B492BADA-6F88-4307-A8B7-026A864FF21C}" type="presParOf" srcId="{B40E5187-417F-4942-B7C7-4A3F0727ED80}" destId="{8C6074CA-B206-4C55-9FAE-70667BEBF55F}" srcOrd="25" destOrd="0" presId="urn:microsoft.com/office/officeart/2005/8/layout/default"/>
    <dgm:cxn modelId="{D5306C2B-36EE-4E00-BAA2-40D2EAA4266C}" type="presParOf" srcId="{B40E5187-417F-4942-B7C7-4A3F0727ED80}" destId="{77D87F28-49A9-47D7-A66D-C88A629DDD68}" srcOrd="26" destOrd="0" presId="urn:microsoft.com/office/officeart/2005/8/layout/default"/>
    <dgm:cxn modelId="{1CFA07AB-86AF-4832-BF00-CD608395B577}" type="presParOf" srcId="{B40E5187-417F-4942-B7C7-4A3F0727ED80}" destId="{F3384716-7938-4B55-BDD1-555B3AFDF051}" srcOrd="27" destOrd="0" presId="urn:microsoft.com/office/officeart/2005/8/layout/default"/>
    <dgm:cxn modelId="{D05A57D8-9DFD-4A88-BE5E-93DBFFC0110C}" type="presParOf" srcId="{B40E5187-417F-4942-B7C7-4A3F0727ED80}" destId="{E27798C2-2E0A-4AFD-9490-D3C223EBBBB2}" srcOrd="28" destOrd="0" presId="urn:microsoft.com/office/officeart/2005/8/layout/default"/>
    <dgm:cxn modelId="{95CEFAE4-D79C-48D0-8AFC-F59A173AE01E}" type="presParOf" srcId="{B40E5187-417F-4942-B7C7-4A3F0727ED80}" destId="{DA69CE9C-0605-4847-905B-C6C22B9DCA8F}" srcOrd="29" destOrd="0" presId="urn:microsoft.com/office/officeart/2005/8/layout/default"/>
    <dgm:cxn modelId="{0E8282F7-E1D7-4DCF-8365-D5E806C82054}" type="presParOf" srcId="{B40E5187-417F-4942-B7C7-4A3F0727ED80}" destId="{700312B1-9242-40CC-90A0-9F755E230DA3}" srcOrd="30" destOrd="0" presId="urn:microsoft.com/office/officeart/2005/8/layout/default"/>
    <dgm:cxn modelId="{77AB6518-5137-409F-A11C-142D2E1F305D}" type="presParOf" srcId="{B40E5187-417F-4942-B7C7-4A3F0727ED80}" destId="{908F0518-17D1-4EC8-90A9-AB59999454A3}" srcOrd="31" destOrd="0" presId="urn:microsoft.com/office/officeart/2005/8/layout/default"/>
    <dgm:cxn modelId="{E8784050-E82F-4C2C-967C-8A6252A07232}" type="presParOf" srcId="{B40E5187-417F-4942-B7C7-4A3F0727ED80}" destId="{B68833A4-A5E8-48A4-A742-63A77682CCF4}" srcOrd="32" destOrd="0" presId="urn:microsoft.com/office/officeart/2005/8/layout/default"/>
    <dgm:cxn modelId="{934F72CF-9AA8-4097-B3B7-FAE111A779AB}" type="presParOf" srcId="{B40E5187-417F-4942-B7C7-4A3F0727ED80}" destId="{19AE72F7-5CA0-4802-9506-BE48214C43A3}" srcOrd="33" destOrd="0" presId="urn:microsoft.com/office/officeart/2005/8/layout/default"/>
    <dgm:cxn modelId="{6CF4C4EF-36BC-4B0B-A18D-E827D03B4434}" type="presParOf" srcId="{B40E5187-417F-4942-B7C7-4A3F0727ED80}" destId="{3479F540-14A8-41FE-9ED2-C0933C1991AE}" srcOrd="34" destOrd="0" presId="urn:microsoft.com/office/officeart/2005/8/layout/default"/>
    <dgm:cxn modelId="{900A6A72-F92E-4AF0-A0E3-EB73B269E11C}" type="presParOf" srcId="{B40E5187-417F-4942-B7C7-4A3F0727ED80}" destId="{B90AFC0B-F50D-461D-B775-43052A1F4196}" srcOrd="35" destOrd="0" presId="urn:microsoft.com/office/officeart/2005/8/layout/default"/>
    <dgm:cxn modelId="{B7431D72-51AC-4512-B2C2-203AB0830605}" type="presParOf" srcId="{B40E5187-417F-4942-B7C7-4A3F0727ED80}" destId="{416FA87B-1FA0-49AA-9B86-70BD24146391}" srcOrd="36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8D635-E75C-48B2-9062-5ADC0383DB3D}">
      <dsp:nvSpPr>
        <dsp:cNvPr id="0" name=""/>
        <dsp:cNvSpPr/>
      </dsp:nvSpPr>
      <dsp:spPr>
        <a:xfrm>
          <a:off x="0" y="0"/>
          <a:ext cx="876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8979C-A7BE-4BDB-92A4-D587AC7BFCCE}">
      <dsp:nvSpPr>
        <dsp:cNvPr id="0" name=""/>
        <dsp:cNvSpPr/>
      </dsp:nvSpPr>
      <dsp:spPr>
        <a:xfrm>
          <a:off x="0" y="0"/>
          <a:ext cx="1752282" cy="341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effectLst/>
            </a:rPr>
            <a:t>Представительство английской Компании GoodWill</a:t>
          </a:r>
          <a:r>
            <a:rPr lang="en-US" sz="1400" b="1" i="0" kern="1200" baseline="30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®</a:t>
          </a:r>
          <a:r>
            <a:rPr lang="ru-RU" sz="1200" b="1" i="0" kern="1200" dirty="0" smtClean="0">
              <a:effectLst/>
            </a:rPr>
            <a:t> в РФ, странах СНГ и Балтии предлагает Оптом следующие группы товаров</a:t>
          </a:r>
          <a:r>
            <a:rPr lang="en-US" sz="1200" b="1" i="0" kern="1200" dirty="0" smtClean="0">
              <a:effectLst/>
            </a:rPr>
            <a:t>.</a:t>
          </a:r>
          <a:endParaRPr lang="ru-RU" sz="1200" kern="1200" dirty="0">
            <a:effectLst/>
          </a:endParaRPr>
        </a:p>
      </dsp:txBody>
      <dsp:txXfrm>
        <a:off x="0" y="0"/>
        <a:ext cx="1752282" cy="3416300"/>
      </dsp:txXfrm>
    </dsp:sp>
    <dsp:sp modelId="{BAB38741-FE62-4D3A-A057-AB5AFA481B8F}">
      <dsp:nvSpPr>
        <dsp:cNvPr id="0" name=""/>
        <dsp:cNvSpPr/>
      </dsp:nvSpPr>
      <dsp:spPr>
        <a:xfrm>
          <a:off x="1883703" y="32194"/>
          <a:ext cx="6877709" cy="6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effectLst/>
            </a:rPr>
            <a:t>Автомобильные фильтры </a:t>
          </a:r>
          <a:r>
            <a:rPr lang="ru-RU" sz="1200" b="1" i="0" kern="1200" dirty="0" err="1" smtClean="0">
              <a:effectLst/>
            </a:rPr>
            <a:t>GoodWil</a:t>
          </a:r>
          <a:r>
            <a:rPr lang="en-US" sz="1200" b="1" i="0" kern="1200" dirty="0" smtClean="0">
              <a:effectLst/>
            </a:rPr>
            <a:t>l</a:t>
          </a:r>
          <a:r>
            <a:rPr lang="en-US" sz="1200" b="1" i="0" kern="1200" baseline="30000" dirty="0" smtClean="0">
              <a:effectLst/>
            </a:rPr>
            <a:t>®</a:t>
          </a:r>
          <a:r>
            <a:rPr lang="ru-RU" sz="1200" b="0" i="0" kern="1200" dirty="0" smtClean="0">
              <a:effectLst/>
            </a:rPr>
            <a:t> – масляные, топливные, воздушные, салонные</a:t>
          </a:r>
          <a:r>
            <a:rPr lang="en-US" sz="1200" b="0" i="0" kern="1200" dirty="0" smtClean="0">
              <a:effectLst/>
            </a:rPr>
            <a:t>.</a:t>
          </a:r>
          <a:endParaRPr lang="ru-RU" sz="1200" kern="1200" dirty="0">
            <a:effectLst/>
          </a:endParaRPr>
        </a:p>
      </dsp:txBody>
      <dsp:txXfrm>
        <a:off x="1883703" y="32194"/>
        <a:ext cx="6877709" cy="643892"/>
      </dsp:txXfrm>
    </dsp:sp>
    <dsp:sp modelId="{3DA1F150-BA55-4EF1-BEEE-4C9965387771}">
      <dsp:nvSpPr>
        <dsp:cNvPr id="0" name=""/>
        <dsp:cNvSpPr/>
      </dsp:nvSpPr>
      <dsp:spPr>
        <a:xfrm>
          <a:off x="1752282" y="676087"/>
          <a:ext cx="700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DB1A7-22FD-475D-A2BE-17A013C7B13F}">
      <dsp:nvSpPr>
        <dsp:cNvPr id="0" name=""/>
        <dsp:cNvSpPr/>
      </dsp:nvSpPr>
      <dsp:spPr>
        <a:xfrm>
          <a:off x="1883703" y="708281"/>
          <a:ext cx="6877709" cy="6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effectLst/>
            </a:rPr>
            <a:t>Щетки стеклоочистителей </a:t>
          </a:r>
          <a:r>
            <a:rPr lang="ru-RU" sz="1200" b="1" i="0" kern="1200" dirty="0" smtClean="0">
              <a:effectLst/>
            </a:rPr>
            <a:t>GoodWill</a:t>
          </a:r>
          <a:r>
            <a:rPr lang="en-US" sz="1200" b="1" i="0" kern="1200" baseline="30000" dirty="0" smtClean="0">
              <a:effectLst/>
            </a:rPr>
            <a:t>®</a:t>
          </a:r>
          <a:r>
            <a:rPr lang="ru-RU" sz="1200" b="0" i="0" kern="1200" dirty="0" smtClean="0">
              <a:effectLst/>
            </a:rPr>
            <a:t> – каркасные и бескаркасные, а также запасные сменные лезвия</a:t>
          </a:r>
          <a:r>
            <a:rPr lang="en-US" sz="1200" b="0" i="0" kern="1200" dirty="0" smtClean="0">
              <a:effectLst/>
            </a:rPr>
            <a:t>.</a:t>
          </a:r>
          <a:endParaRPr lang="ru-RU" sz="1200" kern="1200" dirty="0">
            <a:effectLst/>
          </a:endParaRPr>
        </a:p>
      </dsp:txBody>
      <dsp:txXfrm>
        <a:off x="1883703" y="708281"/>
        <a:ext cx="6877709" cy="643892"/>
      </dsp:txXfrm>
    </dsp:sp>
    <dsp:sp modelId="{2EDE0858-7900-4C50-8606-07495C3280C5}">
      <dsp:nvSpPr>
        <dsp:cNvPr id="0" name=""/>
        <dsp:cNvSpPr/>
      </dsp:nvSpPr>
      <dsp:spPr>
        <a:xfrm>
          <a:off x="1752282" y="1352174"/>
          <a:ext cx="700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4420A-A62A-465F-9CCA-68193F0CB6EF}">
      <dsp:nvSpPr>
        <dsp:cNvPr id="0" name=""/>
        <dsp:cNvSpPr/>
      </dsp:nvSpPr>
      <dsp:spPr>
        <a:xfrm>
          <a:off x="1883703" y="1384368"/>
          <a:ext cx="6877709" cy="6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effectLst/>
            </a:rPr>
            <a:t>Тормозные колодки (накладки)</a:t>
          </a:r>
          <a:r>
            <a:rPr lang="en-US" sz="1200" b="0" i="0" kern="1200" dirty="0" smtClean="0">
              <a:effectLst/>
            </a:rPr>
            <a:t> </a:t>
          </a:r>
          <a:r>
            <a:rPr lang="en-US" sz="1200" b="1" i="0" kern="1200" dirty="0" smtClean="0">
              <a:effectLst/>
            </a:rPr>
            <a:t>GoodWill</a:t>
          </a:r>
          <a:r>
            <a:rPr lang="en-US" sz="1200" b="1" i="0" kern="1200" baseline="30000" dirty="0" smtClean="0">
              <a:effectLst/>
            </a:rPr>
            <a:t>®</a:t>
          </a:r>
          <a:r>
            <a:rPr lang="ru-RU" sz="1200" b="0" i="0" kern="1200" dirty="0" smtClean="0">
              <a:effectLst/>
            </a:rPr>
            <a:t> - передние и задние</a:t>
          </a:r>
          <a:r>
            <a:rPr lang="en-US" sz="1200" b="0" i="0" kern="1200" dirty="0" smtClean="0">
              <a:effectLst/>
            </a:rPr>
            <a:t>.</a:t>
          </a:r>
          <a:endParaRPr lang="ru-RU" sz="1200" kern="1200" dirty="0">
            <a:effectLst/>
          </a:endParaRPr>
        </a:p>
      </dsp:txBody>
      <dsp:txXfrm>
        <a:off x="1883703" y="1384368"/>
        <a:ext cx="6877709" cy="643892"/>
      </dsp:txXfrm>
    </dsp:sp>
    <dsp:sp modelId="{10C16DB0-E1D6-409B-ABF9-308B0052DD22}">
      <dsp:nvSpPr>
        <dsp:cNvPr id="0" name=""/>
        <dsp:cNvSpPr/>
      </dsp:nvSpPr>
      <dsp:spPr>
        <a:xfrm>
          <a:off x="1752282" y="2028261"/>
          <a:ext cx="700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C60DC-4D97-4ACE-8F40-52749B03D633}">
      <dsp:nvSpPr>
        <dsp:cNvPr id="0" name=""/>
        <dsp:cNvSpPr/>
      </dsp:nvSpPr>
      <dsp:spPr>
        <a:xfrm>
          <a:off x="1883703" y="2060455"/>
          <a:ext cx="6877709" cy="6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effectLst/>
            </a:rPr>
            <a:t>Для удобства подбора продукции, воспользуйтесь Каталогом, перейдя по ссылке "</a:t>
          </a:r>
          <a:r>
            <a:rPr lang="ru-RU" sz="1200" b="0" i="0" kern="1200" dirty="0" smtClean="0">
              <a:effectLst/>
              <a:hlinkClick xmlns:r="http://schemas.openxmlformats.org/officeDocument/2006/relationships" r:id="rId1"/>
            </a:rPr>
            <a:t>Каталог </a:t>
          </a:r>
          <a:r>
            <a:rPr lang="ru-RU" sz="1200" b="0" i="0" kern="1200" dirty="0" err="1" smtClean="0">
              <a:effectLst/>
              <a:hlinkClick xmlns:r="http://schemas.openxmlformats.org/officeDocument/2006/relationships" r:id="rId1"/>
            </a:rPr>
            <a:t>online</a:t>
          </a:r>
          <a:r>
            <a:rPr lang="ru-RU" sz="1200" b="0" i="0" kern="1200" dirty="0" smtClean="0">
              <a:effectLst/>
            </a:rPr>
            <a:t>". Здесь можно подобрать требуемый товар по марке автомобиля или по оригинальному номеру производителя (О.Е.).</a:t>
          </a:r>
          <a:endParaRPr lang="ru-RU" sz="1200" kern="1200" dirty="0">
            <a:effectLst/>
          </a:endParaRPr>
        </a:p>
      </dsp:txBody>
      <dsp:txXfrm>
        <a:off x="1883703" y="2060455"/>
        <a:ext cx="6877709" cy="643892"/>
      </dsp:txXfrm>
    </dsp:sp>
    <dsp:sp modelId="{E38DB681-54FF-44F8-94AB-E85E6C056FD5}">
      <dsp:nvSpPr>
        <dsp:cNvPr id="0" name=""/>
        <dsp:cNvSpPr/>
      </dsp:nvSpPr>
      <dsp:spPr>
        <a:xfrm>
          <a:off x="1752282" y="2704348"/>
          <a:ext cx="700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AECC7-EBBD-4300-97B3-22A1202C27B9}">
      <dsp:nvSpPr>
        <dsp:cNvPr id="0" name=""/>
        <dsp:cNvSpPr/>
      </dsp:nvSpPr>
      <dsp:spPr>
        <a:xfrm>
          <a:off x="1883703" y="2736543"/>
          <a:ext cx="6877709" cy="6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effectLst/>
            </a:rPr>
            <a:t>Компания оперативно реагирует на потребительские запросы и регулярно расширяет линейку предлагаемой продукции.</a:t>
          </a:r>
          <a:endParaRPr lang="ru-RU" sz="1200" kern="1200" dirty="0">
            <a:effectLst/>
          </a:endParaRPr>
        </a:p>
      </dsp:txBody>
      <dsp:txXfrm>
        <a:off x="1883703" y="2736543"/>
        <a:ext cx="6877709" cy="643892"/>
      </dsp:txXfrm>
    </dsp:sp>
    <dsp:sp modelId="{68EFE99D-6474-47B7-90F7-60D195AA3F32}">
      <dsp:nvSpPr>
        <dsp:cNvPr id="0" name=""/>
        <dsp:cNvSpPr/>
      </dsp:nvSpPr>
      <dsp:spPr>
        <a:xfrm>
          <a:off x="1752282" y="3380435"/>
          <a:ext cx="700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22BF-6812-4BA9-8742-1CD8E55BEEDF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EA9B3-FD17-46E5-84D2-B5517E1A2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96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EDC8-8C1B-4ABC-BB5F-4E46E514A24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8C83-F608-4EE7-A10C-CE5312C6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96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68C83-F608-4EE7-A10C-CE5312C62C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1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68C83-F608-4EE7-A10C-CE5312C62C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F3F31B2-647D-4D99-B9B2-4390EEEA92D6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8B04-F2E0-434A-82A2-893D25AFF6C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0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78CE-BF4A-4988-A158-1E4D26D54C3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A434-9446-4FCE-A0FE-B5AF7D1AF93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6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09E3-95EF-4C6C-A9BA-CE942321965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8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AF2A-DA93-4605-AE82-FEC33C28350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6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C820-23C8-4E71-85F1-574F5F20CD3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6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ECE4-90A3-4C2C-9284-9680508785B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5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F8B-7804-417A-9773-E772E0F1063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8277-18EB-48FC-BCC3-0DCBA47A228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39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F9CA-DA4C-4F6F-93FB-754D016C467F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F3F31B2-647D-4D99-B9B2-4390EEEA92D6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8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A0DE-CD41-499D-9FC1-36C806C1180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8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97C5-4557-43A5-9583-723DE02C4F0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4" y="1653737"/>
            <a:ext cx="8825658" cy="3812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40833" y="256517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540833" y="4201792"/>
            <a:ext cx="2691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8"/>
          </p:nvPr>
        </p:nvSpPr>
        <p:spPr>
          <a:xfrm>
            <a:off x="540833" y="4810024"/>
            <a:ext cx="269124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9"/>
          </p:nvPr>
        </p:nvSpPr>
        <p:spPr>
          <a:xfrm>
            <a:off x="3373680" y="256517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/>
          </p:nvPr>
        </p:nvSpPr>
        <p:spPr>
          <a:xfrm>
            <a:off x="3373680" y="4201792"/>
            <a:ext cx="2691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73680" y="4810024"/>
            <a:ext cx="269124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06527" y="256517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3"/>
          </p:nvPr>
        </p:nvSpPr>
        <p:spPr>
          <a:xfrm>
            <a:off x="6206527" y="4201792"/>
            <a:ext cx="2691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4"/>
          </p:nvPr>
        </p:nvSpPr>
        <p:spPr>
          <a:xfrm>
            <a:off x="6206527" y="4810024"/>
            <a:ext cx="269124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25"/>
          </p:nvPr>
        </p:nvSpPr>
        <p:spPr>
          <a:xfrm>
            <a:off x="9039374" y="256517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6"/>
          </p:nvPr>
        </p:nvSpPr>
        <p:spPr>
          <a:xfrm>
            <a:off x="9039374" y="4201792"/>
            <a:ext cx="2691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7"/>
          </p:nvPr>
        </p:nvSpPr>
        <p:spPr>
          <a:xfrm>
            <a:off x="9039374" y="4810024"/>
            <a:ext cx="269124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917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226-F586-4046-B2B0-811A2AD4E2A8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1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BBAD-0103-4B76-997B-E8C3BE5484E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BBAD-0103-4B76-997B-E8C3BE5484E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5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955A-7987-426B-A039-7DFACE4F45D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5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45-14E5-49E5-9218-008A42C6573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78F3-1C55-4F91-A0E7-FED898DB9D4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4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8B04-F2E0-434A-82A2-893D25AFF6C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6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11F299-FEFF-4590-8ABF-3EF4D5C6666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42" r:id="rId2"/>
    <p:sldLayoutId id="2147484225" r:id="rId3"/>
    <p:sldLayoutId id="2147484226" r:id="rId4"/>
    <p:sldLayoutId id="2147484243" r:id="rId5"/>
    <p:sldLayoutId id="2147484227" r:id="rId6"/>
    <p:sldLayoutId id="2147484228" r:id="rId7"/>
    <p:sldLayoutId id="2147484229" r:id="rId8"/>
    <p:sldLayoutId id="2147484230" r:id="rId9"/>
    <p:sldLayoutId id="2147484244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  <p:sldLayoutId id="2147484239" r:id="rId19"/>
    <p:sldLayoutId id="2147484240" r:id="rId20"/>
    <p:sldLayoutId id="2147484241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diagramData" Target="../diagrams/data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17" Type="http://schemas.openxmlformats.org/officeDocument/2006/relationships/image" Target="../media/image3.png"/><Relationship Id="rId2" Type="http://schemas.openxmlformats.org/officeDocument/2006/relationships/image" Target="../media/image76.pn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Relationship Id="rId1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752" y="953790"/>
            <a:ext cx="6259968" cy="1576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GoodWill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Britain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Поставщик автомобильных запасных частей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www.Goodfil.com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Сменные масляные фильтры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u="sng" dirty="0" smtClean="0"/>
              <a:t>Spin-On Oil Filter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855" y="2290119"/>
            <a:ext cx="2409234" cy="4012113"/>
          </a:xfrm>
          <a:prstGeom prst="rect">
            <a:avLst/>
          </a:prstGeom>
        </p:spPr>
      </p:pic>
      <p:sp>
        <p:nvSpPr>
          <p:cNvPr id="9" name="Выноска 2 (граница и черта) 8"/>
          <p:cNvSpPr/>
          <p:nvPr/>
        </p:nvSpPr>
        <p:spPr>
          <a:xfrm>
            <a:off x="8571313" y="5409884"/>
            <a:ext cx="2609378" cy="699216"/>
          </a:xfrm>
          <a:prstGeom prst="accentBorderCallout2">
            <a:avLst>
              <a:gd name="adj1" fmla="val 25599"/>
              <a:gd name="adj2" fmla="val -8333"/>
              <a:gd name="adj3" fmla="val 24229"/>
              <a:gd name="adj4" fmla="val -48913"/>
              <a:gd name="adj5" fmla="val 49075"/>
              <a:gd name="adj6" fmla="val -89731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Спиральная пружина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Coil Spring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8581361" y="4629943"/>
            <a:ext cx="2609378" cy="699216"/>
          </a:xfrm>
          <a:prstGeom prst="accentBorderCallout2">
            <a:avLst>
              <a:gd name="adj1" fmla="val 28339"/>
              <a:gd name="adj2" fmla="val -8333"/>
              <a:gd name="adj3" fmla="val 29709"/>
              <a:gd name="adj4" fmla="val -49921"/>
              <a:gd name="adj5" fmla="val 57486"/>
              <a:gd name="adj6" fmla="val -60936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Корпус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Filter Can (Housing)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0.4t, 0.5t,0.6t, 0.7t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8581361" y="3850002"/>
            <a:ext cx="2609378" cy="699216"/>
          </a:xfrm>
          <a:prstGeom prst="accentBorderCallout2">
            <a:avLst>
              <a:gd name="adj1" fmla="val 33818"/>
              <a:gd name="adj2" fmla="val -7997"/>
              <a:gd name="adj3" fmla="val 33819"/>
              <a:gd name="adj4" fmla="val -48577"/>
              <a:gd name="adj5" fmla="val -133963"/>
              <a:gd name="adj6" fmla="val -82555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Анти-дренажный клапан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Anti-Drain Valve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NBR, Silicone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8571313" y="2290119"/>
            <a:ext cx="2609378" cy="699216"/>
          </a:xfrm>
          <a:prstGeom prst="accentBorderCallout2">
            <a:avLst>
              <a:gd name="adj1" fmla="val 40668"/>
              <a:gd name="adj2" fmla="val -7661"/>
              <a:gd name="adj3" fmla="val 39298"/>
              <a:gd name="adj4" fmla="val -48577"/>
              <a:gd name="adj5" fmla="val 66804"/>
              <a:gd name="adj6" fmla="val -77692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Нижняя пята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Retainer plate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2.3t. 3.0t, 3.5t, 4.0t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Выноска 2 (граница и черта) 14"/>
          <p:cNvSpPr/>
          <p:nvPr/>
        </p:nvSpPr>
        <p:spPr>
          <a:xfrm>
            <a:off x="8571313" y="3070061"/>
            <a:ext cx="2609378" cy="699216"/>
          </a:xfrm>
          <a:prstGeom prst="accentBorderCallout2">
            <a:avLst>
              <a:gd name="adj1" fmla="val 36558"/>
              <a:gd name="adj2" fmla="val -7661"/>
              <a:gd name="adj3" fmla="val 36558"/>
              <a:gd name="adj4" fmla="val -49249"/>
              <a:gd name="adj5" fmla="val -35389"/>
              <a:gd name="adj6" fmla="val -63012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Элемент</a:t>
            </a:r>
            <a:r>
              <a:rPr lang="en-US" sz="11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пяты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Retainer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0.5t, 0.6t, 0.7t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Выноска 2 (граница и черта) 16"/>
          <p:cNvSpPr/>
          <p:nvPr/>
        </p:nvSpPr>
        <p:spPr>
          <a:xfrm flipH="1">
            <a:off x="799070" y="5409884"/>
            <a:ext cx="2596528" cy="699216"/>
          </a:xfrm>
          <a:prstGeom prst="accentBorderCallout2">
            <a:avLst>
              <a:gd name="adj1" fmla="val 25599"/>
              <a:gd name="adj2" fmla="val -8333"/>
              <a:gd name="adj3" fmla="val 24229"/>
              <a:gd name="adj4" fmla="val -48913"/>
              <a:gd name="adj5" fmla="val -60621"/>
              <a:gd name="adj6" fmla="val -102174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Датчик безопасности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Relief Valve (Safety Valve)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Выноска 2 (граница и черта) 17"/>
          <p:cNvSpPr/>
          <p:nvPr/>
        </p:nvSpPr>
        <p:spPr>
          <a:xfrm flipH="1">
            <a:off x="799071" y="4629943"/>
            <a:ext cx="2596527" cy="699216"/>
          </a:xfrm>
          <a:prstGeom prst="accentBorderCallout2">
            <a:avLst>
              <a:gd name="adj1" fmla="val 28339"/>
              <a:gd name="adj2" fmla="val -8333"/>
              <a:gd name="adj3" fmla="val 29709"/>
              <a:gd name="adj4" fmla="val -49921"/>
              <a:gd name="adj5" fmla="val -55746"/>
              <a:gd name="adj6" fmla="val -102835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Спиральная центральная трубка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Spiral Center Tube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0.23t, 0.25t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Выноска 2 (граница и черта) 18"/>
          <p:cNvSpPr/>
          <p:nvPr/>
        </p:nvSpPr>
        <p:spPr>
          <a:xfrm flipH="1">
            <a:off x="799070" y="3850002"/>
            <a:ext cx="2596528" cy="699216"/>
          </a:xfrm>
          <a:prstGeom prst="accentBorderCallout2">
            <a:avLst>
              <a:gd name="adj1" fmla="val 33818"/>
              <a:gd name="adj2" fmla="val -7997"/>
              <a:gd name="adj3" fmla="val 33819"/>
              <a:gd name="adj4" fmla="val -48577"/>
              <a:gd name="adj5" fmla="val -41580"/>
              <a:gd name="adj6" fmla="val -83416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Фильтровальная бумага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Pleated Media</a:t>
            </a:r>
            <a:endParaRPr lang="ru-RU" sz="1100" u="sng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JAF-301, AK11-40SG, JAF-423,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AK6374WR, JAF-512, AK1385PN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Выноска 2 (граница и черта) 19"/>
          <p:cNvSpPr/>
          <p:nvPr/>
        </p:nvSpPr>
        <p:spPr>
          <a:xfrm flipH="1">
            <a:off x="799070" y="2290119"/>
            <a:ext cx="2596530" cy="699216"/>
          </a:xfrm>
          <a:prstGeom prst="accentBorderCallout2">
            <a:avLst>
              <a:gd name="adj1" fmla="val 40668"/>
              <a:gd name="adj2" fmla="val -7661"/>
              <a:gd name="adj3" fmla="val 39298"/>
              <a:gd name="adj4" fmla="val -48577"/>
              <a:gd name="adj5" fmla="val 19214"/>
              <a:gd name="adj6" fmla="val -86781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Резиновая прокладка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Sealing Gasket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NBR, Silicone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Выноска 2 (граница и черта) 20"/>
          <p:cNvSpPr/>
          <p:nvPr/>
        </p:nvSpPr>
        <p:spPr>
          <a:xfrm flipH="1">
            <a:off x="799070" y="3070061"/>
            <a:ext cx="2596530" cy="699216"/>
          </a:xfrm>
          <a:prstGeom prst="accentBorderCallout2">
            <a:avLst>
              <a:gd name="adj1" fmla="val 36558"/>
              <a:gd name="adj2" fmla="val -7661"/>
              <a:gd name="adj3" fmla="val 36558"/>
              <a:gd name="adj4" fmla="val -49249"/>
              <a:gd name="adj5" fmla="val 39953"/>
              <a:gd name="adj6" fmla="val -71582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Элемент пяты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End Plate</a:t>
            </a:r>
          </a:p>
          <a:p>
            <a:pPr algn="ctr"/>
            <a:r>
              <a:rPr lang="en-US" sz="1100" dirty="0" smtClean="0">
                <a:ln w="0"/>
                <a:solidFill>
                  <a:schemeClr val="tx1"/>
                </a:solidFill>
              </a:rPr>
              <a:t>0.25t, 0.3t, 0.5t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6" y="2284870"/>
            <a:ext cx="2479246" cy="3945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ECO - </a:t>
            </a:r>
            <a:r>
              <a:rPr lang="ru-RU" sz="2400" b="1" dirty="0" smtClean="0"/>
              <a:t>масляный фильтр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ECO Oil Filter</a:t>
            </a:r>
            <a:endParaRPr lang="ru-RU" sz="24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38027" y="2284870"/>
            <a:ext cx="1846241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n w="0"/>
                <a:solidFill>
                  <a:schemeClr val="tx1"/>
                </a:solidFill>
              </a:rPr>
              <a:t>Верхняя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крышка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Upper Cap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8028" y="2880310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Сердцевина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Core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38028" y="3475750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n w="0"/>
                <a:solidFill>
                  <a:schemeClr val="tx1"/>
                </a:solidFill>
              </a:rPr>
              <a:t>Фильтровальная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бумага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Filter Paper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38028" y="4071190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n w="0"/>
                <a:solidFill>
                  <a:schemeClr val="tx1"/>
                </a:solidFill>
              </a:rPr>
              <a:t>Нижняя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крышка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Lower Cap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38028" y="4666630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Прокладка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Gasket</a:t>
            </a:r>
            <a:endParaRPr lang="ru-RU" sz="1100" u="sng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438028" y="5262070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n w="0"/>
                <a:solidFill>
                  <a:schemeClr val="tx1"/>
                </a:solidFill>
              </a:rPr>
              <a:t>Уплотнительное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кольцо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O-Ring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38028" y="5875108"/>
            <a:ext cx="1846240" cy="54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Шайба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Washer</a:t>
            </a:r>
            <a:endParaRPr lang="ru-RU" sz="1100" u="sng" dirty="0"/>
          </a:p>
        </p:txBody>
      </p:sp>
      <p:cxnSp>
        <p:nvCxnSpPr>
          <p:cNvPr id="50" name="Прямая со стрелкой 49"/>
          <p:cNvCxnSpPr>
            <a:stCxn id="42" idx="1"/>
          </p:cNvCxnSpPr>
          <p:nvPr/>
        </p:nvCxnSpPr>
        <p:spPr>
          <a:xfrm flipH="1" flipV="1">
            <a:off x="2136809" y="2512194"/>
            <a:ext cx="1301218" cy="43030"/>
          </a:xfrm>
          <a:prstGeom prst="straightConnector1">
            <a:avLst/>
          </a:prstGeom>
          <a:ln w="28575"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3" idx="1"/>
          </p:cNvCxnSpPr>
          <p:nvPr/>
        </p:nvCxnSpPr>
        <p:spPr>
          <a:xfrm flipH="1">
            <a:off x="1750370" y="3150664"/>
            <a:ext cx="1687658" cy="6419"/>
          </a:xfrm>
          <a:prstGeom prst="straightConnector1">
            <a:avLst/>
          </a:prstGeom>
          <a:ln w="28575"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4" idx="1"/>
          </p:cNvCxnSpPr>
          <p:nvPr/>
        </p:nvCxnSpPr>
        <p:spPr>
          <a:xfrm flipH="1">
            <a:off x="2258172" y="3746104"/>
            <a:ext cx="1179856" cy="57308"/>
          </a:xfrm>
          <a:prstGeom prst="straightConnector1">
            <a:avLst/>
          </a:prstGeom>
          <a:ln w="28575"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5" idx="1"/>
          </p:cNvCxnSpPr>
          <p:nvPr/>
        </p:nvCxnSpPr>
        <p:spPr>
          <a:xfrm flipH="1">
            <a:off x="2136808" y="4341544"/>
            <a:ext cx="1301220" cy="1115993"/>
          </a:xfrm>
          <a:prstGeom prst="straightConnector1">
            <a:avLst/>
          </a:prstGeom>
          <a:ln w="28575"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6" idx="1"/>
          </p:cNvCxnSpPr>
          <p:nvPr/>
        </p:nvCxnSpPr>
        <p:spPr>
          <a:xfrm flipH="1">
            <a:off x="2258172" y="4936984"/>
            <a:ext cx="1179856" cy="938124"/>
          </a:xfrm>
          <a:prstGeom prst="straightConnector1">
            <a:avLst/>
          </a:prstGeom>
          <a:ln w="28575"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7390771" y="2466005"/>
            <a:ext cx="2104898" cy="66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</a:rPr>
              <a:t>Нейлон + стекловолокно</a:t>
            </a:r>
            <a:endParaRPr lang="en-US" sz="12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200" u="sng" dirty="0" smtClean="0">
                <a:ln w="0"/>
                <a:solidFill>
                  <a:schemeClr val="tx1"/>
                </a:solidFill>
              </a:rPr>
              <a:t>Nylon6 + Glass Fiber 15%</a:t>
            </a:r>
            <a:endParaRPr lang="ru-RU" sz="12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90771" y="3232242"/>
            <a:ext cx="2104897" cy="66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</a:rPr>
              <a:t>Фильтровальная бумага</a:t>
            </a:r>
            <a:endParaRPr lang="en-US" sz="12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200" u="sng" dirty="0" smtClean="0">
                <a:ln w="0"/>
                <a:solidFill>
                  <a:schemeClr val="tx1"/>
                </a:solidFill>
              </a:rPr>
              <a:t>JAF-512 Y2 SK1385PN</a:t>
            </a:r>
            <a:endParaRPr lang="ru-RU" sz="12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90771" y="3997443"/>
            <a:ext cx="2104897" cy="66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ln w="0"/>
                <a:solidFill>
                  <a:schemeClr val="tx1"/>
                </a:solidFill>
              </a:rPr>
              <a:t>Арамидное</a:t>
            </a:r>
            <a:r>
              <a:rPr lang="ru-RU" sz="1200" b="1" dirty="0" smtClean="0">
                <a:ln w="0"/>
                <a:solidFill>
                  <a:schemeClr val="tx1"/>
                </a:solidFill>
              </a:rPr>
              <a:t> волокно</a:t>
            </a:r>
            <a:endParaRPr lang="en-US" sz="12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200" u="sng" dirty="0" err="1" smtClean="0">
                <a:ln w="0"/>
                <a:solidFill>
                  <a:schemeClr val="tx1"/>
                </a:solidFill>
              </a:rPr>
              <a:t>Nomax</a:t>
            </a:r>
            <a:r>
              <a:rPr lang="en-US" sz="1200" u="sng" dirty="0" smtClean="0">
                <a:ln w="0"/>
                <a:solidFill>
                  <a:schemeClr val="tx1"/>
                </a:solidFill>
              </a:rPr>
              <a:t> (Aramid Fiber)</a:t>
            </a:r>
            <a:endParaRPr lang="ru-RU" sz="12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381359" y="4762644"/>
            <a:ext cx="2104897" cy="66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</a:rPr>
              <a:t>Резина и Силикон</a:t>
            </a:r>
            <a:endParaRPr lang="en-US" sz="12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200" u="sng" dirty="0" smtClean="0">
                <a:ln w="0"/>
                <a:solidFill>
                  <a:schemeClr val="tx1"/>
                </a:solidFill>
              </a:rPr>
              <a:t>Rubber (NBR, Silicone)</a:t>
            </a:r>
            <a:endParaRPr lang="ru-RU" sz="12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81358" y="5527845"/>
            <a:ext cx="2104897" cy="66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chemeClr val="tx1"/>
                </a:solidFill>
              </a:rPr>
              <a:t>Медь</a:t>
            </a:r>
            <a:endParaRPr lang="en-US" sz="12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200" u="sng" dirty="0" smtClean="0">
                <a:ln w="0"/>
                <a:solidFill>
                  <a:schemeClr val="tx1"/>
                </a:solidFill>
              </a:rPr>
              <a:t>Copper (Cu)</a:t>
            </a:r>
            <a:endParaRPr lang="ru-RU" sz="1200" u="sng" dirty="0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824" y="2294029"/>
            <a:ext cx="1178028" cy="531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22" y="2892581"/>
            <a:ext cx="1171130" cy="52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22" y="3488021"/>
            <a:ext cx="1171130" cy="52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22" y="4083461"/>
            <a:ext cx="1171130" cy="52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052" y="4673968"/>
            <a:ext cx="1165800" cy="52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22" y="5262070"/>
            <a:ext cx="1178028" cy="531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22" y="5850172"/>
            <a:ext cx="1198325" cy="540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6" name="Прямая со стрелкой 95"/>
          <p:cNvCxnSpPr>
            <a:stCxn id="42" idx="3"/>
          </p:cNvCxnSpPr>
          <p:nvPr/>
        </p:nvCxnSpPr>
        <p:spPr>
          <a:xfrm>
            <a:off x="5284268" y="2555224"/>
            <a:ext cx="5035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43" idx="3"/>
            <a:endCxn id="87" idx="1"/>
          </p:cNvCxnSpPr>
          <p:nvPr/>
        </p:nvCxnSpPr>
        <p:spPr>
          <a:xfrm>
            <a:off x="5284268" y="3150664"/>
            <a:ext cx="510454" cy="6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44" idx="3"/>
            <a:endCxn id="89" idx="1"/>
          </p:cNvCxnSpPr>
          <p:nvPr/>
        </p:nvCxnSpPr>
        <p:spPr>
          <a:xfrm>
            <a:off x="5284268" y="3746104"/>
            <a:ext cx="510454" cy="6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45" idx="3"/>
            <a:endCxn id="90" idx="1"/>
          </p:cNvCxnSpPr>
          <p:nvPr/>
        </p:nvCxnSpPr>
        <p:spPr>
          <a:xfrm>
            <a:off x="5284268" y="4341544"/>
            <a:ext cx="510454" cy="6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46" idx="3"/>
            <a:endCxn id="91" idx="1"/>
          </p:cNvCxnSpPr>
          <p:nvPr/>
        </p:nvCxnSpPr>
        <p:spPr>
          <a:xfrm>
            <a:off x="5284268" y="4936984"/>
            <a:ext cx="5157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47" idx="3"/>
            <a:endCxn id="92" idx="1"/>
          </p:cNvCxnSpPr>
          <p:nvPr/>
        </p:nvCxnSpPr>
        <p:spPr>
          <a:xfrm flipV="1">
            <a:off x="5284268" y="5527845"/>
            <a:ext cx="510454" cy="45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48" idx="3"/>
            <a:endCxn id="94" idx="1"/>
          </p:cNvCxnSpPr>
          <p:nvPr/>
        </p:nvCxnSpPr>
        <p:spPr>
          <a:xfrm flipV="1">
            <a:off x="5284268" y="6120526"/>
            <a:ext cx="510454" cy="24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Оборудование для производства </a:t>
            </a:r>
            <a:r>
              <a:rPr lang="en-US" sz="2400" b="1" dirty="0" smtClean="0"/>
              <a:t>ECO </a:t>
            </a:r>
            <a:r>
              <a:rPr lang="ru-RU" sz="2400" b="1" dirty="0" smtClean="0"/>
              <a:t>–</a:t>
            </a:r>
            <a:r>
              <a:rPr lang="en-US" sz="2400" b="1" dirty="0" smtClean="0"/>
              <a:t> </a:t>
            </a:r>
            <a:r>
              <a:rPr lang="ru-RU" sz="2400" b="1" dirty="0" smtClean="0"/>
              <a:t>фильтров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/>
              <a:t>M</a:t>
            </a:r>
            <a:r>
              <a:rPr lang="en-US" sz="2400" u="sng" dirty="0" smtClean="0"/>
              <a:t>anufacturing Equipment ( ECO </a:t>
            </a:r>
            <a:r>
              <a:rPr lang="en-US" sz="2400" u="sng" dirty="0"/>
              <a:t>F</a:t>
            </a:r>
            <a:r>
              <a:rPr lang="en-US" sz="2400" u="sng" dirty="0" smtClean="0"/>
              <a:t>ilter )</a:t>
            </a:r>
            <a:endParaRPr lang="ru-RU" sz="2400" u="sng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333819"/>
              </p:ext>
            </p:extLst>
          </p:nvPr>
        </p:nvGraphicFramePr>
        <p:xfrm>
          <a:off x="502508" y="2323070"/>
          <a:ext cx="11201102" cy="388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E60F3-3A65-4C92-82C6-E0D5B62B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A31E60F3-3A65-4C92-82C6-E0D5B62B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31E60F3-3A65-4C92-82C6-E0D5B62B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31E60F3-3A65-4C92-82C6-E0D5B62B8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A31E60F3-3A65-4C92-82C6-E0D5B62B8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E3CD4A-AB44-47F9-9CE7-B78C2F379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6E3CD4A-AB44-47F9-9CE7-B78C2F379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6E3CD4A-AB44-47F9-9CE7-B78C2F379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96E3CD4A-AB44-47F9-9CE7-B78C2F379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96E3CD4A-AB44-47F9-9CE7-B78C2F379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3DAF9-2D36-4A67-9FF2-E61AE421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88C3DAF9-2D36-4A67-9FF2-E61AE421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88C3DAF9-2D36-4A67-9FF2-E61AE421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88C3DAF9-2D36-4A67-9FF2-E61AE421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8C3DAF9-2D36-4A67-9FF2-E61AE421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8120D-3A69-4191-8B8C-688962CF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938120D-3A69-4191-8B8C-688962CF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938120D-3A69-4191-8B8C-688962CF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4938120D-3A69-4191-8B8C-688962CF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4938120D-3A69-4191-8B8C-688962CF6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FCC9E5-5323-4425-87C4-888A81FE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3FCC9E5-5323-4425-87C4-888A81FE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3FCC9E5-5323-4425-87C4-888A81FE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3FCC9E5-5323-4425-87C4-888A81FE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03FCC9E5-5323-4425-87C4-888A81FE8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F8416-E0DF-4603-81EB-6578C154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3BF8416-E0DF-4603-81EB-6578C154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3BF8416-E0DF-4603-81EB-6578C154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3BF8416-E0DF-4603-81EB-6578C154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E3BF8416-E0DF-4603-81EB-6578C1544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600559-173A-4F44-B92E-9A82F196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61600559-173A-4F44-B92E-9A82F196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61600559-173A-4F44-B92E-9A82F196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61600559-173A-4F44-B92E-9A82F196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61600559-173A-4F44-B92E-9A82F196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A64C25-2BCB-430E-83E4-403E6CF2F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2A64C25-2BCB-430E-83E4-403E6CF2F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92A64C25-2BCB-430E-83E4-403E6CF2F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92A64C25-2BCB-430E-83E4-403E6CF2F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92A64C25-2BCB-430E-83E4-403E6CF2F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D7475-05E3-4985-9EB3-77A3EC28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DCD7475-05E3-4985-9EB3-77A3EC28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FDCD7475-05E3-4985-9EB3-77A3EC28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DCD7475-05E3-4985-9EB3-77A3EC28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FDCD7475-05E3-4985-9EB3-77A3EC287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662B0-5DCB-4F7C-8126-1D4831C4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BE2662B0-5DCB-4F7C-8126-1D4831C4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BE2662B0-5DCB-4F7C-8126-1D4831C4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BE2662B0-5DCB-4F7C-8126-1D4831C4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BE2662B0-5DCB-4F7C-8126-1D4831C42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78732" cy="706964"/>
          </a:xfrm>
        </p:spPr>
        <p:txBody>
          <a:bodyPr/>
          <a:lstStyle/>
          <a:p>
            <a:r>
              <a:rPr lang="ru-RU" sz="2400" b="1" dirty="0" smtClean="0"/>
              <a:t>Оборудование для производства воздушных фильтров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/>
              <a:t>Manufacturing Equipment ( Air Filter )</a:t>
            </a:r>
            <a:endParaRPr lang="ru-RU" sz="24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2441398802"/>
              </p:ext>
            </p:extLst>
          </p:nvPr>
        </p:nvGraphicFramePr>
        <p:xfrm>
          <a:off x="510746" y="2317750"/>
          <a:ext cx="10954179" cy="38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574611-DF26-41DC-9CC3-6C48F4B34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E574611-DF26-41DC-9CC3-6C48F4B34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E574611-DF26-41DC-9CC3-6C48F4B34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E574611-DF26-41DC-9CC3-6C48F4B34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6E574611-DF26-41DC-9CC3-6C48F4B34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2E5434-9439-4BBC-AF03-529CE2347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22E5434-9439-4BBC-AF03-529CE2347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22E5434-9439-4BBC-AF03-529CE2347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22E5434-9439-4BBC-AF03-529CE2347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B22E5434-9439-4BBC-AF03-529CE2347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83494-0A49-4A75-B944-182939D1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7D83494-0A49-4A75-B944-182939D1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7D83494-0A49-4A75-B944-182939D1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7D83494-0A49-4A75-B944-182939D1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17D83494-0A49-4A75-B944-182939D1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BC56D-A121-4249-A6E6-2493F2CBE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2DBC56D-A121-4249-A6E6-2493F2CBE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B2DBC56D-A121-4249-A6E6-2493F2CBE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2DBC56D-A121-4249-A6E6-2493F2CBE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B2DBC56D-A121-4249-A6E6-2493F2CBE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17E4D-5B80-4528-8AC4-967B5C1E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43217E4D-5B80-4528-8AC4-967B5C1E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3217E4D-5B80-4528-8AC4-967B5C1E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3217E4D-5B80-4528-8AC4-967B5C1E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3217E4D-5B80-4528-8AC4-967B5C1E3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312B90-A58E-4788-A634-3F646148C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5312B90-A58E-4788-A634-3F646148C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95312B90-A58E-4788-A634-3F646148C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95312B90-A58E-4788-A634-3F646148C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95312B90-A58E-4788-A634-3F646148C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C4E1E0-5F3F-4A70-9606-195199BA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DCC4E1E0-5F3F-4A70-9606-195199BA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DCC4E1E0-5F3F-4A70-9606-195199BA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DCC4E1E0-5F3F-4A70-9606-195199BA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DCC4E1E0-5F3F-4A70-9606-195199BA8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C19EB8-2EBA-4C94-BDCD-25D033FA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12C19EB8-2EBA-4C94-BDCD-25D033FA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12C19EB8-2EBA-4C94-BDCD-25D033FA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12C19EB8-2EBA-4C94-BDCD-25D033FA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12C19EB8-2EBA-4C94-BDCD-25D033FA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E51E65-02A2-454E-9383-5C02CD5A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2DE51E65-02A2-454E-9383-5C02CD5A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2DE51E65-02A2-454E-9383-5C02CD5A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2DE51E65-02A2-454E-9383-5C02CD5A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2DE51E65-02A2-454E-9383-5C02CD5A3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5409F-FC80-4FCA-B53B-A68733D16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5115409F-FC80-4FCA-B53B-A68733D16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5115409F-FC80-4FCA-B53B-A68733D16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5115409F-FC80-4FCA-B53B-A68733D16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5115409F-FC80-4FCA-B53B-A68733D16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B9269-DFE3-4FCE-A871-405854E9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25FB9269-DFE3-4FCE-A871-405854E9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25FB9269-DFE3-4FCE-A871-405854E9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25FB9269-DFE3-4FCE-A871-405854E9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25FB9269-DFE3-4FCE-A871-405854E9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31BC81-2E75-4BA3-89E6-423220C0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FA31BC81-2E75-4BA3-89E6-423220C0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FA31BC81-2E75-4BA3-89E6-423220C0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FA31BC81-2E75-4BA3-89E6-423220C0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FA31BC81-2E75-4BA3-89E6-423220C04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50394B-5272-4456-A1A6-B9FA79F9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BF50394B-5272-4456-A1A6-B9FA79F9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BF50394B-5272-4456-A1A6-B9FA79F9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BF50394B-5272-4456-A1A6-B9FA79F9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BF50394B-5272-4456-A1A6-B9FA79F95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C0CF1-52E4-4F2A-8D23-763D4587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78CC0CF1-52E4-4F2A-8D23-763D4587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78CC0CF1-52E4-4F2A-8D23-763D4587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78CC0CF1-52E4-4F2A-8D23-763D4587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78CC0CF1-52E4-4F2A-8D23-763D4587A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F30C7-F56A-4238-84CD-D3026DFC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590F30C7-F56A-4238-84CD-D3026DFC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590F30C7-F56A-4238-84CD-D3026DFC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590F30C7-F56A-4238-84CD-D3026DFC2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graphicEl>
                                              <a:dgm id="{590F30C7-F56A-4238-84CD-D3026DFC2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AEF1F9-0CBA-442B-BDCB-C1906A0E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18AEF1F9-0CBA-442B-BDCB-C1906A0E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18AEF1F9-0CBA-442B-BDCB-C1906A0E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graphicEl>
                                              <a:dgm id="{18AEF1F9-0CBA-442B-BDCB-C1906A0E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graphicEl>
                                              <a:dgm id="{18AEF1F9-0CBA-442B-BDCB-C1906A0E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Оборудование для производства масляных фильтров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/>
              <a:t>Manufacturing Equipment ( </a:t>
            </a:r>
            <a:r>
              <a:rPr lang="en-US" sz="2400" u="sng" dirty="0" smtClean="0"/>
              <a:t>Oil </a:t>
            </a:r>
            <a:r>
              <a:rPr lang="en-US" sz="2400" u="sng" dirty="0"/>
              <a:t>Filter 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5887462"/>
              </p:ext>
            </p:extLst>
          </p:nvPr>
        </p:nvGraphicFramePr>
        <p:xfrm>
          <a:off x="403654" y="2323070"/>
          <a:ext cx="6585127" cy="39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7133968" y="2393577"/>
            <a:ext cx="4712043" cy="3792070"/>
            <a:chOff x="7019365" y="2393577"/>
            <a:chExt cx="4939553" cy="37920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365" y="2402885"/>
              <a:ext cx="1568817" cy="12332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4733" y="2399619"/>
              <a:ext cx="1568817" cy="12139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101" y="2393577"/>
              <a:ext cx="1568817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603" y="3676835"/>
              <a:ext cx="1558950" cy="12486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4733" y="3676835"/>
              <a:ext cx="1568817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101" y="3676835"/>
              <a:ext cx="1568817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603" y="4960093"/>
              <a:ext cx="1558950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4733" y="4960093"/>
              <a:ext cx="1568817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0101" y="4960093"/>
              <a:ext cx="1568817" cy="1225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5161-0FA0-4EFB-B378-9309512F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EED5161-0FA0-4EFB-B378-9309512F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EED5161-0FA0-4EFB-B378-9309512F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44094-2C98-43F0-A177-7FA12B96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5144094-2C98-43F0-A177-7FA12B96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5144094-2C98-43F0-A177-7FA12B96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07CB3-7E87-4A49-9534-0961883B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5107CB3-7E87-4A49-9534-0961883B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5107CB3-7E87-4A49-9534-0961883B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68BF1-B0ED-4069-8734-D192A9AB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9168BF1-B0ED-4069-8734-D192A9AB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9168BF1-B0ED-4069-8734-D192A9AB3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4195B-9DB7-408C-94AA-3558A4680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154195B-9DB7-408C-94AA-3558A4680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154195B-9DB7-408C-94AA-3558A4680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9D3DB-9F4C-4A2E-8FF0-459C845B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799D3DB-9F4C-4A2E-8FF0-459C845B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799D3DB-9F4C-4A2E-8FF0-459C845B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7B1543-62BA-4D95-9B2D-6B6373019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B7B1543-62BA-4D95-9B2D-6B6373019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B7B1543-62BA-4D95-9B2D-6B6373019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8C648-87D9-4F4E-BE64-11276BD5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938C648-87D9-4F4E-BE64-11276BD5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938C648-87D9-4F4E-BE64-11276BD5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AA18F-B816-4D58-B111-71FA8F3F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26AA18F-B816-4D58-B111-71FA8F3F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26AA18F-B816-4D58-B111-71FA8F3F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29C78-6AEF-4583-92F3-9B9999ABA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9E29C78-6AEF-4583-92F3-9B9999ABA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9E29C78-6AEF-4583-92F3-9B9999ABA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5F43F-DA98-4B1D-AE9E-2B8DB3450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345F43F-DA98-4B1D-AE9E-2B8DB3450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345F43F-DA98-4B1D-AE9E-2B8DB3450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1DEA0-CDA1-4310-B6B8-1C52CEE8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851DEA0-CDA1-4310-B6B8-1C52CEE8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851DEA0-CDA1-4310-B6B8-1C52CEE8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72D44-3015-4B14-93CF-40170E693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19472D44-3015-4B14-93CF-40170E693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9472D44-3015-4B14-93CF-40170E693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18603-AAA2-4E9A-B23A-54055ABC8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31E18603-AAA2-4E9A-B23A-54055ABC8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31E18603-AAA2-4E9A-B23A-54055ABC8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424EB-4611-4611-8071-433098902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A5424EB-4611-4611-8071-433098902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A5424EB-4611-4611-8071-433098902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9A684-39B5-413C-95BF-DED972EEB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879A684-39B5-413C-95BF-DED972EEB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879A684-39B5-413C-95BF-DED972EEB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производства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Process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67" descr="DSCN7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57" y="2471511"/>
            <a:ext cx="1711890" cy="111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DSCN346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824" y="2471511"/>
            <a:ext cx="1711890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1" descr="DSCN7973"/>
          <p:cNvPicPr preferRelativeResize="0">
            <a:picLocks noChangeArrowheads="1"/>
          </p:cNvPicPr>
          <p:nvPr/>
        </p:nvPicPr>
        <p:blipFill>
          <a:blip r:embed="rId4" cstate="screen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720" y="3802140"/>
            <a:ext cx="1711890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6" descr="DSCN2917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088" y="3801346"/>
            <a:ext cx="1711889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1" descr="DSCN29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57" y="3801345"/>
            <a:ext cx="1711890" cy="1117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照片 111"/>
          <p:cNvPicPr preferRelativeResize="0">
            <a:picLocks noChangeArrowheads="1"/>
          </p:cNvPicPr>
          <p:nvPr/>
        </p:nvPicPr>
        <p:blipFill>
          <a:blip r:embed="rId7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716" y="3801346"/>
            <a:ext cx="1711889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5" descr="DSCN7945"/>
          <p:cNvPicPr preferRelativeResize="0">
            <a:picLocks noChangeArrowheads="1"/>
          </p:cNvPicPr>
          <p:nvPr/>
        </p:nvPicPr>
        <p:blipFill>
          <a:blip r:embed="rId8" cstate="screen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719" y="5131182"/>
            <a:ext cx="1711890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0" descr="DSCN2926"/>
          <p:cNvPicPr preferRelativeResize="0"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088" y="5116622"/>
            <a:ext cx="1711890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4" descr="DSCN850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57" y="5131181"/>
            <a:ext cx="1711890" cy="111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2" descr="DSCN7962"/>
          <p:cNvPicPr>
            <a:picLocks noChangeAspect="1" noChangeArrowheads="1"/>
          </p:cNvPicPr>
          <p:nvPr/>
        </p:nvPicPr>
        <p:blipFill>
          <a:blip r:embed="rId11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717" y="5131181"/>
            <a:ext cx="1720191" cy="1117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7" descr="사 004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721" y="2471511"/>
            <a:ext cx="1723546" cy="110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64285" y="2444937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Штамповка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End Plate Stamping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pic>
        <p:nvPicPr>
          <p:cNvPr id="37" name="Picture 5" descr="탭작업1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3088" y="2471511"/>
            <a:ext cx="1711889" cy="111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3775608" y="2442509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Нарезание резьбы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Threading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6086931" y="2442508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Соединение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Piercing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8398254" y="2435002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Порошковая покраска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Powder Painting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1464285" y="3776432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Плиссировка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Media Pleating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3775608" y="3776177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Сбор картриджа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Cartridge </a:t>
            </a:r>
            <a:r>
              <a:rPr lang="en-US" sz="1050" u="sng" dirty="0" err="1" smtClean="0">
                <a:ln w="0"/>
                <a:solidFill>
                  <a:schemeClr val="tx1"/>
                </a:solidFill>
              </a:rPr>
              <a:t>Ass’y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6" name="Прямоугольник с двумя скругленными противолежащими углами 65"/>
          <p:cNvSpPr/>
          <p:nvPr/>
        </p:nvSpPr>
        <p:spPr>
          <a:xfrm>
            <a:off x="6086931" y="3767211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Сбор комплекта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Seaming </a:t>
            </a:r>
            <a:r>
              <a:rPr lang="en-US" sz="1050" u="sng" dirty="0" err="1" smtClean="0">
                <a:ln w="0"/>
                <a:solidFill>
                  <a:schemeClr val="tx1"/>
                </a:solidFill>
              </a:rPr>
              <a:t>Ass’y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7" name="Прямоугольник с двумя скругленными противолежащими углами 66"/>
          <p:cNvSpPr/>
          <p:nvPr/>
        </p:nvSpPr>
        <p:spPr>
          <a:xfrm>
            <a:off x="8399656" y="3762914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ln w="0"/>
                <a:solidFill>
                  <a:schemeClr val="tx1"/>
                </a:solidFill>
              </a:rPr>
              <a:t>Запресовка</a:t>
            </a:r>
            <a:endParaRPr lang="ru-RU" sz="105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Seaming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8" name="Прямоугольник с двумя скругленными противолежащими углами 67"/>
          <p:cNvSpPr/>
          <p:nvPr/>
        </p:nvSpPr>
        <p:spPr>
          <a:xfrm>
            <a:off x="1464285" y="5107927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Тест на давление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Air Leak Testing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69" name="Прямоугольник с двумя скругленными противолежащими углами 68"/>
          <p:cNvSpPr/>
          <p:nvPr/>
        </p:nvSpPr>
        <p:spPr>
          <a:xfrm>
            <a:off x="3775608" y="5082688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ln w="0"/>
                <a:solidFill>
                  <a:schemeClr val="tx1"/>
                </a:solidFill>
              </a:rPr>
              <a:t>Тампография</a:t>
            </a:r>
            <a:endParaRPr lang="ru-RU" sz="105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Pad Printing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70" name="Прямоугольник с двумя скругленными противолежащими углами 69"/>
          <p:cNvSpPr/>
          <p:nvPr/>
        </p:nvSpPr>
        <p:spPr>
          <a:xfrm>
            <a:off x="6086931" y="5082687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n w="0"/>
                <a:solidFill>
                  <a:schemeClr val="tx1"/>
                </a:solidFill>
              </a:rPr>
              <a:t>100% контроль качества</a:t>
            </a:r>
          </a:p>
          <a:p>
            <a:pPr algn="ctr"/>
            <a:r>
              <a:rPr lang="en-US" sz="1000" u="sng" dirty="0" smtClean="0">
                <a:ln w="0"/>
                <a:solidFill>
                  <a:schemeClr val="tx1"/>
                </a:solidFill>
              </a:rPr>
              <a:t>Thread 100% Inspection</a:t>
            </a:r>
            <a:endParaRPr lang="en-US" sz="10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71" name="Прямоугольник с двумя скругленными противолежащими углами 70"/>
          <p:cNvSpPr/>
          <p:nvPr/>
        </p:nvSpPr>
        <p:spPr>
          <a:xfrm>
            <a:off x="8398254" y="5090826"/>
            <a:ext cx="1822092" cy="368355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n w="0"/>
                <a:solidFill>
                  <a:schemeClr val="tx1"/>
                </a:solidFill>
              </a:rPr>
              <a:t>Упаковка</a:t>
            </a:r>
          </a:p>
          <a:p>
            <a:pPr algn="ctr"/>
            <a:r>
              <a:rPr lang="en-US" sz="1050" u="sng" dirty="0" smtClean="0">
                <a:ln w="0"/>
                <a:solidFill>
                  <a:schemeClr val="tx1"/>
                </a:solidFill>
              </a:rPr>
              <a:t>Packing</a:t>
            </a:r>
            <a:endParaRPr lang="en-US" sz="105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43432" y="2932166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5550672" y="2932166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2303929" y="4849073"/>
            <a:ext cx="6958568" cy="282108"/>
            <a:chOff x="2303929" y="4875968"/>
            <a:chExt cx="6958568" cy="282108"/>
          </a:xfrm>
        </p:grpSpPr>
        <p:cxnSp>
          <p:nvCxnSpPr>
            <p:cNvPr id="105" name="Прямая соединительная линия 104"/>
            <p:cNvCxnSpPr/>
            <p:nvPr/>
          </p:nvCxnSpPr>
          <p:spPr>
            <a:xfrm>
              <a:off x="2303929" y="5016829"/>
              <a:ext cx="695856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9253532" y="4875968"/>
              <a:ext cx="5591" cy="1408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>
              <a:off x="2303929" y="5016829"/>
              <a:ext cx="0" cy="1412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Стрелка вправо 125"/>
          <p:cNvSpPr/>
          <p:nvPr/>
        </p:nvSpPr>
        <p:spPr>
          <a:xfrm>
            <a:off x="3243432" y="4263406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5552191" y="4263406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Стрелка вправо 127"/>
          <p:cNvSpPr/>
          <p:nvPr/>
        </p:nvSpPr>
        <p:spPr>
          <a:xfrm>
            <a:off x="7855508" y="4255247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243432" y="5589242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5551650" y="5589242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7853779" y="5589242"/>
            <a:ext cx="502024" cy="36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303929" y="3588729"/>
            <a:ext cx="6961942" cy="212617"/>
            <a:chOff x="2303929" y="3588729"/>
            <a:chExt cx="6961942" cy="212617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2303929" y="3657599"/>
              <a:ext cx="695856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9265871" y="3588729"/>
              <a:ext cx="0" cy="5733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955158" y="3588729"/>
              <a:ext cx="0" cy="5733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2303929" y="3657599"/>
              <a:ext cx="0" cy="14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20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54" grpId="0" animBg="1"/>
      <p:bldP spid="5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8" grpId="0" animBg="1"/>
      <p:bldP spid="72" grpId="0" animBg="1"/>
      <p:bldP spid="126" grpId="0" animBg="1"/>
      <p:bldP spid="127" grpId="0" animBg="1"/>
      <p:bldP spid="128" grpId="0" animBg="1"/>
      <p:bldP spid="131" grpId="0" animBg="1"/>
      <p:bldP spid="132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Возможное цветовое оформление</a:t>
            </a:r>
            <a:br>
              <a:rPr lang="ru-RU" sz="2400" b="1" dirty="0" smtClean="0"/>
            </a:br>
            <a:r>
              <a:rPr lang="en-US" sz="2400" u="sng" dirty="0" smtClean="0"/>
              <a:t>Color Scheme</a:t>
            </a:r>
            <a:endParaRPr lang="ru-RU" sz="24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75416454"/>
              </p:ext>
            </p:extLst>
          </p:nvPr>
        </p:nvGraphicFramePr>
        <p:xfrm>
          <a:off x="788894" y="2366682"/>
          <a:ext cx="10614212" cy="386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2D0D2A5-188D-42A7-995B-A50BD05C4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graphicEl>
                                              <a:dgm id="{62D0D2A5-188D-42A7-995B-A50BD05C4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graphicEl>
                                              <a:dgm id="{62D0D2A5-188D-42A7-995B-A50BD05C4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graphicEl>
                                              <a:dgm id="{62D0D2A5-188D-42A7-995B-A50BD05C4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graphicEl>
                                              <a:dgm id="{62D0D2A5-188D-42A7-995B-A50BD05C4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E1FAD2F-0F88-4B0B-8204-FBA446828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graphicEl>
                                              <a:dgm id="{7E1FAD2F-0F88-4B0B-8204-FBA446828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graphicEl>
                                              <a:dgm id="{7E1FAD2F-0F88-4B0B-8204-FBA446828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graphicEl>
                                              <a:dgm id="{7E1FAD2F-0F88-4B0B-8204-FBA446828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graphicEl>
                                              <a:dgm id="{7E1FAD2F-0F88-4B0B-8204-FBA446828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A0F04EA-1B9B-400B-9F55-3C2DBCD53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graphicEl>
                                              <a:dgm id="{6A0F04EA-1B9B-400B-9F55-3C2DBCD53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graphicEl>
                                              <a:dgm id="{6A0F04EA-1B9B-400B-9F55-3C2DBCD53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graphicEl>
                                              <a:dgm id="{6A0F04EA-1B9B-400B-9F55-3C2DBCD53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graphicEl>
                                              <a:dgm id="{6A0F04EA-1B9B-400B-9F55-3C2DBCD53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EE7CE37-0A4F-4D13-A32A-24980BBE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graphicEl>
                                              <a:dgm id="{6EE7CE37-0A4F-4D13-A32A-24980BBE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graphicEl>
                                              <a:dgm id="{6EE7CE37-0A4F-4D13-A32A-24980BBE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graphicEl>
                                              <a:dgm id="{6EE7CE37-0A4F-4D13-A32A-24980BBE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graphicEl>
                                              <a:dgm id="{6EE7CE37-0A4F-4D13-A32A-24980BBE6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5182A5C-24E7-404E-9A53-85C4B062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graphicEl>
                                              <a:dgm id="{A5182A5C-24E7-404E-9A53-85C4B062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graphicEl>
                                              <a:dgm id="{A5182A5C-24E7-404E-9A53-85C4B062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graphicEl>
                                              <a:dgm id="{A5182A5C-24E7-404E-9A53-85C4B0623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graphicEl>
                                              <a:dgm id="{A5182A5C-24E7-404E-9A53-85C4B0623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9262D82-8CAD-4D00-A8B7-2F64F3138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graphicEl>
                                              <a:dgm id="{D9262D82-8CAD-4D00-A8B7-2F64F3138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graphicEl>
                                              <a:dgm id="{D9262D82-8CAD-4D00-A8B7-2F64F3138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graphicEl>
                                              <a:dgm id="{D9262D82-8CAD-4D00-A8B7-2F64F3138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graphicEl>
                                              <a:dgm id="{D9262D82-8CAD-4D00-A8B7-2F64F3138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FA2705-4616-4FE6-9B32-7E358BCB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graphicEl>
                                              <a:dgm id="{4DFA2705-4616-4FE6-9B32-7E358BCB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graphicEl>
                                              <a:dgm id="{4DFA2705-4616-4FE6-9B32-7E358BCB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graphicEl>
                                              <a:dgm id="{4DFA2705-4616-4FE6-9B32-7E358BCB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graphicEl>
                                              <a:dgm id="{4DFA2705-4616-4FE6-9B32-7E358BCB2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AFAD1B-A627-446E-867B-C1BC451B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graphicEl>
                                              <a:dgm id="{DAAFAD1B-A627-446E-867B-C1BC451B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graphicEl>
                                              <a:dgm id="{DAAFAD1B-A627-446E-867B-C1BC451B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graphicEl>
                                              <a:dgm id="{DAAFAD1B-A627-446E-867B-C1BC451B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graphicEl>
                                              <a:dgm id="{DAAFAD1B-A627-446E-867B-C1BC451B5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5059DC1-90BC-4ED1-86E7-329DB401C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graphicEl>
                                              <a:dgm id="{85059DC1-90BC-4ED1-86E7-329DB401C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graphicEl>
                                              <a:dgm id="{85059DC1-90BC-4ED1-86E7-329DB401C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graphicEl>
                                              <a:dgm id="{85059DC1-90BC-4ED1-86E7-329DB401C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85059DC1-90BC-4ED1-86E7-329DB401C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Система соответствия качества</a:t>
            </a:r>
            <a:r>
              <a:rPr lang="en-US" sz="2400" b="1" dirty="0" smtClean="0"/>
              <a:t> (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Завальцовка</a:t>
            </a:r>
            <a:r>
              <a:rPr lang="ru-RU" sz="2400" b="1" dirty="0" smtClean="0"/>
              <a:t> </a:t>
            </a:r>
            <a:r>
              <a:rPr lang="en-US" sz="2400" b="1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Quality Assurance System (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Seaming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)</a:t>
            </a:r>
            <a:endParaRPr lang="ru-RU" sz="24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528" descr="DSCN2897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069" y="2802973"/>
            <a:ext cx="2087562" cy="14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39069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Identification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7045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Размеры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Confirmation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715297" y="2339785"/>
            <a:ext cx="3730228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 </a:t>
            </a:r>
            <a:r>
              <a:rPr lang="ru-RU" sz="1100" dirty="0">
                <a:ln w="0"/>
                <a:solidFill>
                  <a:schemeClr val="tx1"/>
                </a:solidFill>
              </a:rPr>
              <a:t>(Водный</a:t>
            </a:r>
            <a:r>
              <a:rPr lang="en-US" sz="1100" dirty="0">
                <a:ln w="0"/>
                <a:solidFill>
                  <a:schemeClr val="tx1"/>
                </a:solidFill>
              </a:rPr>
              <a:t> / </a:t>
            </a:r>
            <a:r>
              <a:rPr lang="ru-RU" sz="1100" dirty="0">
                <a:ln w="0"/>
                <a:solidFill>
                  <a:schemeClr val="tx1"/>
                </a:solidFill>
              </a:rPr>
              <a:t>Импульсный тест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)</a:t>
            </a:r>
            <a:endParaRPr lang="ru-RU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Assurance</a:t>
            </a:r>
            <a:endParaRPr lang="ru-RU" sz="1100" u="sng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742" y="2802972"/>
            <a:ext cx="2087562" cy="14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87663" y="5907739"/>
            <a:ext cx="8377285" cy="7888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Идентификация: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 Контроль каждого фильтра в соответствии с параметрами.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Размеры: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 Фокусировка на уплотнение.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Подтверждение: 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Фильтры проходят через тесты на утечку воды и воздушного давления.</a:t>
            </a:r>
          </a:p>
        </p:txBody>
      </p:sp>
      <p:pic>
        <p:nvPicPr>
          <p:cNvPr id="17" name="Picture 3538" descr="SNV10510"/>
          <p:cNvPicPr>
            <a:picLocks noChangeAspect="1" noChangeArrowheads="1"/>
          </p:cNvPicPr>
          <p:nvPr/>
        </p:nvPicPr>
        <p:blipFill>
          <a:blip r:embed="rId4">
            <a:lum bright="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97" y="2802972"/>
            <a:ext cx="1141413" cy="144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985881" y="2787094"/>
            <a:ext cx="2459644" cy="1455741"/>
          </a:xfrm>
          <a:prstGeom prst="round2Diag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Водный тест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Water Leak Test</a:t>
            </a:r>
            <a:endParaRPr lang="ru-RU" sz="1100" u="sng" dirty="0" smtClean="0">
              <a:ln w="0"/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ln w="0"/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000" b="1" dirty="0" smtClean="0">
                <a:ln w="0"/>
                <a:solidFill>
                  <a:schemeClr val="tx1"/>
                </a:solidFill>
              </a:rPr>
              <a:t>Давление воздуха: 7кгс</a:t>
            </a:r>
            <a:r>
              <a:rPr lang="en-US" sz="1000" b="1" dirty="0" smtClean="0">
                <a:ln w="0"/>
                <a:solidFill>
                  <a:schemeClr val="tx1"/>
                </a:solidFill>
              </a:rPr>
              <a:t>/</a:t>
            </a:r>
            <a:r>
              <a:rPr lang="ru-RU" sz="1000" b="1" dirty="0" smtClean="0">
                <a:ln w="0"/>
                <a:solidFill>
                  <a:schemeClr val="tx1"/>
                </a:solidFill>
              </a:rPr>
              <a:t>см</a:t>
            </a:r>
            <a:r>
              <a:rPr lang="ru-RU" sz="1000" b="1" baseline="30000" dirty="0" smtClean="0">
                <a:ln w="0"/>
                <a:solidFill>
                  <a:schemeClr val="tx1"/>
                </a:solidFill>
              </a:rPr>
              <a:t>2</a:t>
            </a:r>
            <a:endParaRPr lang="ru-RU" sz="1000" b="1" baseline="30000" dirty="0">
              <a:ln w="0"/>
              <a:solidFill>
                <a:schemeClr val="tx1"/>
              </a:solidFill>
            </a:endParaRPr>
          </a:p>
          <a:p>
            <a:r>
              <a:rPr lang="ru-RU" sz="1000" b="1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000" u="sng" dirty="0" smtClean="0">
                <a:ln w="0"/>
                <a:solidFill>
                  <a:schemeClr val="tx1"/>
                </a:solidFill>
              </a:rPr>
              <a:t>Air Pressure</a:t>
            </a:r>
            <a:r>
              <a:rPr lang="ru-RU" sz="1000" dirty="0" smtClean="0">
                <a:ln w="0"/>
                <a:solidFill>
                  <a:schemeClr val="tx1"/>
                </a:solidFill>
              </a:rPr>
              <a:t>: 7</a:t>
            </a:r>
            <a:r>
              <a:rPr lang="en-US" sz="1000" dirty="0" err="1" smtClean="0">
                <a:ln w="0"/>
                <a:solidFill>
                  <a:schemeClr val="tx1"/>
                </a:solidFill>
              </a:rPr>
              <a:t>kgf</a:t>
            </a:r>
            <a:r>
              <a:rPr lang="en-US" sz="1000" dirty="0" smtClean="0">
                <a:ln w="0"/>
                <a:solidFill>
                  <a:schemeClr val="tx1"/>
                </a:solidFill>
              </a:rPr>
              <a:t>/cm2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000" b="1" dirty="0" smtClean="0">
                <a:ln w="0"/>
                <a:solidFill>
                  <a:schemeClr val="tx1"/>
                </a:solidFill>
              </a:rPr>
              <a:t>Время давления: 30 сек.</a:t>
            </a:r>
          </a:p>
          <a:p>
            <a:r>
              <a:rPr lang="ru-RU" sz="1000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000" u="sng" dirty="0" smtClean="0">
                <a:ln w="0"/>
                <a:solidFill>
                  <a:schemeClr val="tx1"/>
                </a:solidFill>
              </a:rPr>
              <a:t>Pressure Time</a:t>
            </a:r>
            <a:r>
              <a:rPr lang="en-US" sz="1000" dirty="0" smtClean="0">
                <a:ln w="0"/>
                <a:solidFill>
                  <a:schemeClr val="tx1"/>
                </a:solidFill>
              </a:rPr>
              <a:t>: 30 Sec.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000" b="1" dirty="0" smtClean="0">
                <a:ln w="0"/>
                <a:solidFill>
                  <a:schemeClr val="tx1"/>
                </a:solidFill>
              </a:rPr>
              <a:t>Время: 10</a:t>
            </a:r>
            <a:r>
              <a:rPr lang="en-US" sz="1000" b="1" dirty="0" smtClean="0">
                <a:ln w="0"/>
                <a:solidFill>
                  <a:schemeClr val="tx1"/>
                </a:solidFill>
              </a:rPr>
              <a:t>EA/1</a:t>
            </a:r>
            <a:r>
              <a:rPr lang="ru-RU" sz="1000" b="1" dirty="0" smtClean="0">
                <a:ln w="0"/>
                <a:solidFill>
                  <a:schemeClr val="tx1"/>
                </a:solidFill>
              </a:rPr>
              <a:t> час</a:t>
            </a:r>
          </a:p>
          <a:p>
            <a:r>
              <a:rPr lang="ru-RU" sz="1000" b="1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000" u="sng" dirty="0" smtClean="0">
                <a:ln w="0"/>
                <a:solidFill>
                  <a:schemeClr val="tx1"/>
                </a:solidFill>
              </a:rPr>
              <a:t>Time</a:t>
            </a:r>
            <a:r>
              <a:rPr lang="en-US" sz="1000" dirty="0" smtClean="0">
                <a:ln w="0"/>
                <a:solidFill>
                  <a:schemeClr val="tx1"/>
                </a:solidFill>
              </a:rPr>
              <a:t>: 10EA/1hours</a:t>
            </a:r>
            <a:endParaRPr lang="ru-RU" sz="10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439068" y="4308540"/>
            <a:ext cx="2087563" cy="1439863"/>
            <a:chOff x="1439068" y="4389225"/>
            <a:chExt cx="2087563" cy="1439863"/>
          </a:xfrm>
        </p:grpSpPr>
        <p:pic>
          <p:nvPicPr>
            <p:cNvPr id="6" name="Picture 3527" descr="DSCN2882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069" y="4389225"/>
              <a:ext cx="2087562" cy="1439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439068" y="4389225"/>
              <a:ext cx="2087563" cy="461877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</a:rPr>
                <a:t>Стенд</a:t>
              </a:r>
              <a:endParaRPr lang="ru-RU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68741" y="4308540"/>
            <a:ext cx="2087563" cy="1439863"/>
            <a:chOff x="4268741" y="4389225"/>
            <a:chExt cx="2087563" cy="143986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8742" y="4389225"/>
              <a:ext cx="2087562" cy="1439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Прямоугольник 20"/>
            <p:cNvSpPr/>
            <p:nvPr/>
          </p:nvSpPr>
          <p:spPr>
            <a:xfrm>
              <a:off x="4268741" y="4389225"/>
              <a:ext cx="2087563" cy="461877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</a:rPr>
                <a:t>Эталон</a:t>
              </a:r>
              <a:endParaRPr lang="ru-RU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3531" descr="DSCN0491"/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97" y="4308541"/>
            <a:ext cx="1141413" cy="143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4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Система соответствия качества</a:t>
            </a:r>
            <a:r>
              <a:rPr lang="en-US" sz="2400" b="1" dirty="0" smtClean="0"/>
              <a:t> (</a:t>
            </a:r>
            <a:r>
              <a:rPr lang="ru-RU" sz="2400" b="1" dirty="0" smtClean="0"/>
              <a:t> Резьба, Сварка </a:t>
            </a:r>
            <a:r>
              <a:rPr lang="en-US" sz="2400" b="1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/>
              <a:t>Quality Assurance System (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Threading,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Welding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)</a:t>
            </a:r>
            <a:endParaRPr lang="ru-RU" sz="24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39069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Identification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7045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Confirmation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344761" y="2339785"/>
            <a:ext cx="2087563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Гарантия качества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Assurance</a:t>
            </a:r>
            <a:endParaRPr lang="ru-RU" sz="1100" u="sng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87663" y="5829984"/>
            <a:ext cx="8952899" cy="8666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Идентификация: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 Процедура проверки продукции, в соответствии с шаблонами и макетирование продукта.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Подтверждение: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 Полное инспектирование шаблонов после перфорации и подтверждения соответствия.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Гарантия качества: 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100% проверка резьбы и проверка внешнего вида.</a:t>
            </a:r>
          </a:p>
        </p:txBody>
      </p:sp>
      <p:pic>
        <p:nvPicPr>
          <p:cNvPr id="25" name="Picture 197" descr="DSCN2864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067" y="2802973"/>
            <a:ext cx="2087563" cy="143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3" descr="DSCN2860"/>
          <p:cNvPicPr preferRelativeResize="0">
            <a:picLocks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067" y="4308539"/>
            <a:ext cx="2087563" cy="14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8" descr="DSCN0724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045" y="2802972"/>
            <a:ext cx="2087563" cy="145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99" descr="DSCN0725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045" y="4308539"/>
            <a:ext cx="2093329" cy="1455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0" descr="DSCN85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761" y="2802972"/>
            <a:ext cx="2087563" cy="2961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7586" cy="706964"/>
          </a:xfrm>
        </p:spPr>
        <p:txBody>
          <a:bodyPr/>
          <a:lstStyle/>
          <a:p>
            <a:r>
              <a:rPr lang="ru-RU" sz="2400" b="1" dirty="0" smtClean="0"/>
              <a:t>Система соответствия качества</a:t>
            </a:r>
            <a:r>
              <a:rPr lang="en-US" sz="2400" b="1" dirty="0" smtClean="0"/>
              <a:t> (</a:t>
            </a:r>
            <a:r>
              <a:rPr lang="ru-RU" sz="2400" b="1" dirty="0" smtClean="0"/>
              <a:t> Тестирование утечки воздуха </a:t>
            </a:r>
            <a:r>
              <a:rPr lang="en-US" sz="2400" b="1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u="sng" dirty="0"/>
              <a:t>Q</a:t>
            </a:r>
            <a:r>
              <a:rPr lang="en-US" sz="2400" u="sng" dirty="0" smtClean="0"/>
              <a:t>uality Assurance System </a:t>
            </a:r>
            <a:r>
              <a:rPr lang="en-US" sz="2400" u="sng" dirty="0"/>
              <a:t>( Air Leak Test )</a:t>
            </a:r>
            <a:endParaRPr lang="ru-RU" sz="24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39069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Identification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7045" y="2339785"/>
            <a:ext cx="2087562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</a:t>
            </a: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Confirmation</a:t>
            </a:r>
            <a:endParaRPr lang="ru-RU" sz="1100" u="sng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344761" y="2339785"/>
            <a:ext cx="2087563" cy="3974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0"/>
                <a:solidFill>
                  <a:schemeClr val="tx1"/>
                </a:solidFill>
              </a:rPr>
              <a:t>Гарантия качества</a:t>
            </a:r>
            <a:endParaRPr lang="en-US" sz="1100" b="1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100" u="sng" dirty="0" smtClean="0">
                <a:ln w="0"/>
                <a:solidFill>
                  <a:schemeClr val="tx1"/>
                </a:solidFill>
              </a:rPr>
              <a:t>Assurance</a:t>
            </a:r>
            <a:endParaRPr lang="ru-RU" sz="1100" u="sng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87663" y="5829984"/>
            <a:ext cx="8944661" cy="8666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Идентификация:</a:t>
            </a:r>
            <a:r>
              <a:rPr lang="ru-RU" sz="1100" dirty="0">
                <a:ln w="0"/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Проверка узловых частей во всем оборудовании и проверка воздушного цилиндра ежедневно (ежедневное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ТО-1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).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Подтверждение: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 За счет использования точных шаблонов и точного определения объема воздуха.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Гарантия: 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Еженедельные проверки работоспособности оборудования на отсутствие дефектов (еженедельное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ТО-2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066" y="2802972"/>
            <a:ext cx="2087563" cy="1423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50" descr="DSCN2936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065" y="4308539"/>
            <a:ext cx="2087563" cy="142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DSCN2662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045" y="2802972"/>
            <a:ext cx="2089150" cy="142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45" y="4307792"/>
            <a:ext cx="2087562" cy="1423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966" y="2796876"/>
            <a:ext cx="2089151" cy="143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343966" y="4307792"/>
            <a:ext cx="3711212" cy="1423985"/>
          </a:xfrm>
          <a:prstGeom prst="round2Diag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Воздушное давление: 6кгс</a:t>
            </a:r>
            <a:r>
              <a:rPr lang="en-US" sz="1100" b="1" dirty="0" smtClean="0">
                <a:ln w="0"/>
                <a:solidFill>
                  <a:schemeClr val="tx1"/>
                </a:solidFill>
              </a:rPr>
              <a:t>/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см</a:t>
            </a:r>
            <a:r>
              <a:rPr lang="ru-RU" sz="1100" b="1" baseline="30000" dirty="0" smtClean="0">
                <a:ln w="0"/>
                <a:solidFill>
                  <a:schemeClr val="tx1"/>
                </a:solidFill>
              </a:rPr>
              <a:t>2</a:t>
            </a:r>
          </a:p>
          <a:p>
            <a:r>
              <a:rPr lang="ru-RU" sz="1100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100" u="sng" dirty="0" smtClean="0">
                <a:ln w="0"/>
                <a:solidFill>
                  <a:schemeClr val="tx1"/>
                </a:solidFill>
              </a:rPr>
              <a:t>Air Pressure</a:t>
            </a:r>
            <a:r>
              <a:rPr lang="ru-RU" sz="1100" dirty="0" smtClean="0">
                <a:ln w="0"/>
                <a:solidFill>
                  <a:schemeClr val="tx1"/>
                </a:solidFill>
              </a:rPr>
              <a:t>: 6</a:t>
            </a:r>
            <a:r>
              <a:rPr lang="en-US" sz="1100" dirty="0" err="1" smtClean="0">
                <a:ln w="0"/>
                <a:solidFill>
                  <a:schemeClr val="tx1"/>
                </a:solidFill>
              </a:rPr>
              <a:t>kgf</a:t>
            </a:r>
            <a:r>
              <a:rPr lang="en-US" sz="1100" dirty="0" smtClean="0">
                <a:ln w="0"/>
                <a:solidFill>
                  <a:schemeClr val="tx1"/>
                </a:solidFill>
              </a:rPr>
              <a:t>/cm2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Время давления: 1 мин.</a:t>
            </a:r>
          </a:p>
          <a:p>
            <a:r>
              <a:rPr lang="ru-RU" sz="1100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100" u="sng" dirty="0" smtClean="0">
                <a:ln w="0"/>
                <a:solidFill>
                  <a:schemeClr val="tx1"/>
                </a:solidFill>
              </a:rPr>
              <a:t>Pressure Time</a:t>
            </a:r>
            <a:r>
              <a:rPr lang="en-US" sz="1100" dirty="0" smtClean="0">
                <a:ln w="0"/>
                <a:solidFill>
                  <a:schemeClr val="tx1"/>
                </a:solidFill>
              </a:rPr>
              <a:t>: 1 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100" b="1" dirty="0" smtClean="0">
                <a:ln w="0"/>
                <a:solidFill>
                  <a:schemeClr val="tx1"/>
                </a:solidFill>
              </a:rPr>
              <a:t>Определение воздушного объема</a:t>
            </a:r>
            <a:r>
              <a:rPr lang="en-US" sz="1100" b="1" dirty="0" smtClean="0">
                <a:ln w="0"/>
                <a:solidFill>
                  <a:schemeClr val="tx1"/>
                </a:solidFill>
              </a:rPr>
              <a:t>: 33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см</a:t>
            </a:r>
            <a:r>
              <a:rPr lang="ru-RU" sz="1100" b="1" baseline="30000" dirty="0" smtClean="0">
                <a:ln w="0"/>
                <a:solidFill>
                  <a:schemeClr val="tx1"/>
                </a:solidFill>
              </a:rPr>
              <a:t>3</a:t>
            </a:r>
            <a:endParaRPr lang="en-US" sz="1100" baseline="30000" dirty="0" smtClean="0">
              <a:ln w="0"/>
              <a:solidFill>
                <a:schemeClr val="tx1"/>
              </a:solidFill>
            </a:endParaRPr>
          </a:p>
          <a:p>
            <a:r>
              <a:rPr lang="ru-RU" sz="1100" dirty="0" smtClean="0">
                <a:ln w="0"/>
                <a:solidFill>
                  <a:schemeClr val="tx1"/>
                </a:solidFill>
              </a:rPr>
              <a:t>        </a:t>
            </a:r>
            <a:r>
              <a:rPr lang="en-US" sz="1100" u="sng" dirty="0" smtClean="0">
                <a:ln w="0"/>
                <a:solidFill>
                  <a:schemeClr val="tx1"/>
                </a:solidFill>
              </a:rPr>
              <a:t>Collect Air Volume</a:t>
            </a:r>
            <a:r>
              <a:rPr lang="en-US" sz="1100" dirty="0" smtClean="0">
                <a:ln w="0"/>
                <a:solidFill>
                  <a:schemeClr val="tx1"/>
                </a:solidFill>
              </a:rPr>
              <a:t>: 33cc</a:t>
            </a:r>
            <a:endParaRPr lang="ru-RU" sz="110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477350" y="4822560"/>
            <a:ext cx="763872" cy="39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rtl="0"/>
            <a:r>
              <a:rPr lang="ru-RU" dirty="0" smtClean="0"/>
              <a:t>Английская Компания «</a:t>
            </a:r>
            <a:r>
              <a:rPr lang="ru-RU" b="1" dirty="0" err="1" smtClean="0"/>
              <a:t>GoodFil</a:t>
            </a:r>
            <a:r>
              <a:rPr lang="ru-RU" b="1" dirty="0" smtClean="0"/>
              <a:t> LTD</a:t>
            </a:r>
            <a:r>
              <a:rPr lang="ru-RU" dirty="0" smtClean="0"/>
              <a:t>» основана в </a:t>
            </a:r>
            <a:r>
              <a:rPr lang="ru-RU" b="1" dirty="0" smtClean="0"/>
              <a:t>1969</a:t>
            </a:r>
            <a:r>
              <a:rPr lang="ru-RU" dirty="0" smtClean="0"/>
              <a:t> году в Британии, в графстве Сомерсет. Имеет производственные мощности, которые размещены в ЕС, Корее, Испании, Италии.</a:t>
            </a:r>
            <a:endParaRPr lang="ru-RU" dirty="0"/>
          </a:p>
          <a:p>
            <a:pPr lvl="0" rtl="0"/>
            <a:r>
              <a:rPr lang="ru-RU" dirty="0" smtClean="0"/>
              <a:t>В </a:t>
            </a:r>
            <a:r>
              <a:rPr lang="ru-RU" b="1" dirty="0" smtClean="0"/>
              <a:t>2001</a:t>
            </a:r>
            <a:r>
              <a:rPr lang="ru-RU" dirty="0" smtClean="0"/>
              <a:t> г. Компания начинает поставки </a:t>
            </a:r>
            <a:r>
              <a:rPr lang="ru-RU" dirty="0" err="1" smtClean="0"/>
              <a:t>автокомпонентов</a:t>
            </a:r>
            <a:r>
              <a:rPr lang="ru-RU" dirty="0" smtClean="0"/>
              <a:t> на территорию России, стран СНГ и Балтии, предназначенных для европейских, японских, американских, азиатских, российских легковых и грузовых автомобилей. Сюда входят автомобильные фильтры (топливные, масляные, салонные и воздушные), тормозные колодки и щетки стеклоочистителей.</a:t>
            </a:r>
            <a:endParaRPr lang="ru-RU" dirty="0"/>
          </a:p>
          <a:p>
            <a:pPr lvl="0" rtl="0"/>
            <a:r>
              <a:rPr lang="ru-RU" dirty="0" smtClean="0"/>
              <a:t>На территории России, в странах Балтии, Украине, Республике Беларусь, Республике Казахстан продукция официально зарегистрирована под торговой маркой «</a:t>
            </a:r>
            <a:r>
              <a:rPr lang="ru-RU" b="1" dirty="0" smtClean="0"/>
              <a:t>GoodWill</a:t>
            </a:r>
            <a:r>
              <a:rPr lang="ru-RU" b="1" baseline="30000" dirty="0" smtClean="0"/>
              <a:t>®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smtClean="0"/>
              <a:t>Производство продукции сертифицировано по классу ISO9001/9002, VPA 6.1.ECE R-90 (E-</a:t>
            </a:r>
            <a:r>
              <a:rPr lang="ru-RU" dirty="0" err="1" smtClean="0"/>
              <a:t>mark</a:t>
            </a:r>
            <a:r>
              <a:rPr lang="ru-RU" dirty="0" smtClean="0"/>
              <a:t>), что гарантирует наилучшее сочетание цены и качества, полное соответствие поставляемой продукции стандартам автопроизводителей. Вся продукция проходит обязательную сертификацию в НАМИ. Отличительная особенность – высокое качество, не уступающее оригинальным запчастям и умеренная цена. Качество продукции </a:t>
            </a:r>
            <a:r>
              <a:rPr lang="ru-RU" b="1" dirty="0" smtClean="0"/>
              <a:t>GoodWill</a:t>
            </a:r>
            <a:r>
              <a:rPr lang="ru-RU" b="1" dirty="0"/>
              <a:t>®</a:t>
            </a:r>
            <a:r>
              <a:rPr lang="ru-RU" b="1" dirty="0" smtClean="0"/>
              <a:t> </a:t>
            </a:r>
            <a:r>
              <a:rPr lang="ru-RU" dirty="0" smtClean="0"/>
              <a:t>подтверждает доверие к ней ряда официальных дилерских центров (Хонда, Мазда, Форд, Ситроен и др.), которым она поставляется.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Исследовательская лаборатория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/>
              <a:t>Research &amp; Development</a:t>
            </a:r>
            <a:endParaRPr lang="ru-RU" sz="24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5067545"/>
              </p:ext>
            </p:extLst>
          </p:nvPr>
        </p:nvGraphicFramePr>
        <p:xfrm>
          <a:off x="593367" y="2323070"/>
          <a:ext cx="11119208" cy="39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5255492-1389-4A87-9DEC-22C4E493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FF74ED-AF1D-40C7-90BB-A4801B59B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9F7A1E7-8E4A-4E88-BB3D-FE12A204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64F1CE0-98A7-45A9-A1E9-3D28A41A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896FBDB-B47C-4BEE-A3CA-EFA4F048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05723A5-75BF-4699-8FF9-EF33DEB0E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245CA55-3598-4818-81CF-C9F187E5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4E85024-EBD0-4B07-A124-93FB43920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D8A544F0-391E-4881-8AE9-DB58624A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C9EA5B98-2EC5-428A-BAAE-A3180C01C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DF53E313-EEFB-46E3-A628-69479ED45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F5C17692-ECB7-4C5D-8DF3-E4257BB2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C14681BA-8273-43B5-9EC8-F24D72A6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77D87F28-49A9-47D7-A66D-C88A629D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E27798C2-2E0A-4AFD-9490-D3C223EBB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700312B1-9242-40CC-90A0-9F755E230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B68833A4-A5E8-48A4-A742-63A77682C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3479F540-14A8-41FE-9ED2-C0933C19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416FA87B-1FA0-49AA-9B86-70BD2414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Исследовательская лаборатория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/>
              <a:t>Research &amp; Development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62" y="2427298"/>
            <a:ext cx="1509596" cy="1173272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584" y="2427298"/>
            <a:ext cx="1509597" cy="1173272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980" y="3731384"/>
            <a:ext cx="1501474" cy="1173272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676" y="3731384"/>
            <a:ext cx="1501474" cy="118801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615" y="5075140"/>
            <a:ext cx="1505535" cy="1188041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176" descr="오일필터시험기"/>
          <p:cNvPicPr>
            <a:picLocks noChangeAspect="1" noChangeArrowheads="1"/>
          </p:cNvPicPr>
          <p:nvPr/>
        </p:nvPicPr>
        <p:blipFill>
          <a:blip r:embed="rId7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11" y="2437963"/>
            <a:ext cx="1533073" cy="1162839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182" descr="임펄스테스터-4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205" y="2437732"/>
            <a:ext cx="1524735" cy="116283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183" descr="버블테스터"/>
          <p:cNvPicPr>
            <a:picLocks noChangeAspect="1" noChangeArrowheads="1"/>
          </p:cNvPicPr>
          <p:nvPr/>
        </p:nvPicPr>
        <p:blipFill>
          <a:blip r:embed="rId9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980" y="2437732"/>
            <a:ext cx="1505382" cy="1162839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Picture 187" descr="내열성시험기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11" y="3756563"/>
            <a:ext cx="1533073" cy="1162839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72" descr="SNV12166"/>
          <p:cNvPicPr>
            <a:picLocks noChangeAspect="1" noChangeArrowheads="1"/>
          </p:cNvPicPr>
          <p:nvPr/>
        </p:nvPicPr>
        <p:blipFill>
          <a:blip r:embed="rId11" cstate="screen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660" y="3756563"/>
            <a:ext cx="1533073" cy="1162839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81" descr="인장강도시험기"/>
          <p:cNvPicPr>
            <a:picLocks noChangeAspect="1" noChangeArrowheads="1"/>
          </p:cNvPicPr>
          <p:nvPr/>
        </p:nvPicPr>
        <p:blipFill>
          <a:blip r:embed="rId12" cstate="screen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30" y="3731384"/>
            <a:ext cx="1511228" cy="1168056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Picture 76" descr="SNV12164"/>
          <p:cNvPicPr>
            <a:picLocks noChangeAspect="1" noChangeArrowheads="1"/>
          </p:cNvPicPr>
          <p:nvPr/>
        </p:nvPicPr>
        <p:blipFill>
          <a:blip r:embed="rId1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980" y="5075163"/>
            <a:ext cx="1501474" cy="1188017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530" y="5075140"/>
            <a:ext cx="1511228" cy="118801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Picture 175" descr="염수분무시험기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413" y="5075140"/>
            <a:ext cx="1530527" cy="118801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184" descr="임펄스테스터-2구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187" y="5075163"/>
            <a:ext cx="1564797" cy="1188017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cap="none" dirty="0" smtClean="0">
                <a:ln w="0"/>
                <a:solidFill>
                  <a:schemeClr val="tx1"/>
                </a:solidFill>
              </a:rPr>
              <a:t>В </a:t>
            </a:r>
            <a:r>
              <a:rPr lang="ru-RU" cap="none" dirty="0">
                <a:ln w="0"/>
                <a:solidFill>
                  <a:schemeClr val="tx1"/>
                </a:solidFill>
              </a:rPr>
              <a:t>заключение, хотелось бы показать Вам некоторые образцы нашей продукции.</a:t>
            </a:r>
          </a:p>
          <a:p>
            <a:r>
              <a:rPr lang="ru-RU" cap="none" dirty="0">
                <a:ln w="0"/>
                <a:solidFill>
                  <a:schemeClr val="tx1"/>
                </a:solidFill>
              </a:rPr>
              <a:t>Надеемся на долгосрочное и плодотворное сотрудничество с Вами! </a:t>
            </a:r>
          </a:p>
          <a:p>
            <a:endParaRPr lang="ru-RU" cap="none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69" y="1063625"/>
            <a:ext cx="4236370" cy="10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10058400" cy="6713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10058400" cy="6713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10058400" cy="671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10058400" cy="6713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5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10058400" cy="671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53800" y="295275"/>
            <a:ext cx="838200" cy="7683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12" y="0"/>
            <a:ext cx="9832126" cy="6562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Продукция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68179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028D635-E75C-48B2-9062-5ADC0383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0028D635-E75C-48B2-9062-5ADC0383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graphicEl>
                                              <a:dgm id="{0028D635-E75C-48B2-9062-5ADC0383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graphicEl>
                                              <a:dgm id="{0028D635-E75C-48B2-9062-5ADC0383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598979C-A7BE-4BDB-92A4-D587AC7B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graphicEl>
                                              <a:dgm id="{9598979C-A7BE-4BDB-92A4-D587AC7BF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graphicEl>
                                              <a:dgm id="{9598979C-A7BE-4BDB-92A4-D587AC7B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graphicEl>
                                              <a:dgm id="{9598979C-A7BE-4BDB-92A4-D587AC7BF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DA1F150-BA55-4EF1-BEEE-4C9965387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3DA1F150-BA55-4EF1-BEEE-4C9965387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graphicEl>
                                              <a:dgm id="{3DA1F150-BA55-4EF1-BEEE-4C9965387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graphicEl>
                                              <a:dgm id="{3DA1F150-BA55-4EF1-BEEE-4C9965387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AB38741-FE62-4D3A-A057-AB5AFA48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dgm id="{BAB38741-FE62-4D3A-A057-AB5AFA481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graphicEl>
                                              <a:dgm id="{BAB38741-FE62-4D3A-A057-AB5AFA48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graphicEl>
                                              <a:dgm id="{BAB38741-FE62-4D3A-A057-AB5AFA48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DE0858-7900-4C50-8606-07495C32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graphicEl>
                                              <a:dgm id="{2EDE0858-7900-4C50-8606-07495C328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graphicEl>
                                              <a:dgm id="{2EDE0858-7900-4C50-8606-07495C32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graphicEl>
                                              <a:dgm id="{2EDE0858-7900-4C50-8606-07495C32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0ADB1A7-22FD-475D-A2BE-17A013C7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dgm id="{F0ADB1A7-22FD-475D-A2BE-17A013C7B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graphicEl>
                                              <a:dgm id="{F0ADB1A7-22FD-475D-A2BE-17A013C7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graphicEl>
                                              <a:dgm id="{F0ADB1A7-22FD-475D-A2BE-17A013C7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C16DB0-E1D6-409B-ABF9-308B0052D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dgm id="{10C16DB0-E1D6-409B-ABF9-308B0052D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graphicEl>
                                              <a:dgm id="{10C16DB0-E1D6-409B-ABF9-308B0052D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graphicEl>
                                              <a:dgm id="{10C16DB0-E1D6-409B-ABF9-308B0052D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864420A-A62A-465F-9CCA-68193F0CB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graphicEl>
                                              <a:dgm id="{C864420A-A62A-465F-9CCA-68193F0CB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graphicEl>
                                              <a:dgm id="{C864420A-A62A-465F-9CCA-68193F0CB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graphicEl>
                                              <a:dgm id="{C864420A-A62A-465F-9CCA-68193F0CB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DB681-54FF-44F8-94AB-E85E6C05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graphicEl>
                                              <a:dgm id="{E38DB681-54FF-44F8-94AB-E85E6C056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graphicEl>
                                              <a:dgm id="{E38DB681-54FF-44F8-94AB-E85E6C05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graphicEl>
                                              <a:dgm id="{E38DB681-54FF-44F8-94AB-E85E6C056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10C60DC-4D97-4ACE-8F40-52749B03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graphicEl>
                                              <a:dgm id="{010C60DC-4D97-4ACE-8F40-52749B03D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graphicEl>
                                              <a:dgm id="{010C60DC-4D97-4ACE-8F40-52749B03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graphicEl>
                                              <a:dgm id="{010C60DC-4D97-4ACE-8F40-52749B03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8EFE99D-6474-47B7-90F7-60D195AA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graphicEl>
                                              <a:dgm id="{68EFE99D-6474-47B7-90F7-60D195AA3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graphicEl>
                                              <a:dgm id="{68EFE99D-6474-47B7-90F7-60D195AA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graphicEl>
                                              <a:dgm id="{68EFE99D-6474-47B7-90F7-60D195AA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41AECC7-EBBD-4300-97B3-22A1202C2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graphicEl>
                                              <a:dgm id="{341AECC7-EBBD-4300-97B3-22A1202C2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graphicEl>
                                              <a:dgm id="{341AECC7-EBBD-4300-97B3-22A1202C2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graphicEl>
                                              <a:dgm id="{341AECC7-EBBD-4300-97B3-22A1202C2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Дилерская сеть и представительство в СНГ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1423436"/>
            <a:ext cx="9946737" cy="5182836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5400000" flipH="1" flipV="1">
            <a:off x="1841157" y="3340444"/>
            <a:ext cx="757881" cy="14004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flipV="1">
            <a:off x="2158314" y="3657600"/>
            <a:ext cx="296562" cy="13180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2150076" y="3789405"/>
            <a:ext cx="376430" cy="28253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 flipV="1">
            <a:off x="1202532" y="3789403"/>
            <a:ext cx="955783" cy="937377"/>
          </a:xfrm>
          <a:prstGeom prst="curvedConnector3">
            <a:avLst>
              <a:gd name="adj1" fmla="val 8911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5400000">
            <a:off x="1356444" y="3933148"/>
            <a:ext cx="937379" cy="6498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5400000">
            <a:off x="1070965" y="4141878"/>
            <a:ext cx="1439828" cy="734873"/>
          </a:xfrm>
          <a:prstGeom prst="curvedConnector3">
            <a:avLst>
              <a:gd name="adj1" fmla="val 5578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16200000" flipH="1">
            <a:off x="1951111" y="3996605"/>
            <a:ext cx="896900" cy="482490"/>
          </a:xfrm>
          <a:prstGeom prst="curvedConnector3">
            <a:avLst>
              <a:gd name="adj1" fmla="val 7336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6200000" flipH="1">
            <a:off x="2130157" y="3817555"/>
            <a:ext cx="757884" cy="701569"/>
          </a:xfrm>
          <a:prstGeom prst="curvedConnector3">
            <a:avLst>
              <a:gd name="adj1" fmla="val 5659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>
            <a:off x="2158314" y="3789397"/>
            <a:ext cx="1408802" cy="8540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16200000" flipH="1">
            <a:off x="2051120" y="3896588"/>
            <a:ext cx="1135029" cy="920643"/>
          </a:xfrm>
          <a:prstGeom prst="curvedConnector3">
            <a:avLst>
              <a:gd name="adj1" fmla="val 6007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16200000" flipH="1">
            <a:off x="2142250" y="3797218"/>
            <a:ext cx="1254097" cy="1238448"/>
          </a:xfrm>
          <a:prstGeom prst="curvedConnector3">
            <a:avLst>
              <a:gd name="adj1" fmla="val 10278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/>
        </p:nvCxnSpPr>
        <p:spPr>
          <a:xfrm>
            <a:off x="2150073" y="3789392"/>
            <a:ext cx="3145986" cy="1925608"/>
          </a:xfrm>
          <a:prstGeom prst="curvedConnector3">
            <a:avLst>
              <a:gd name="adj1" fmla="val 5605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/>
          <p:nvPr/>
        </p:nvCxnSpPr>
        <p:spPr>
          <a:xfrm>
            <a:off x="2150072" y="3791119"/>
            <a:ext cx="3126778" cy="2107046"/>
          </a:xfrm>
          <a:prstGeom prst="curvedConnector3">
            <a:avLst>
              <a:gd name="adj1" fmla="val 4916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Скругленная соединительная линия 69"/>
          <p:cNvCxnSpPr/>
          <p:nvPr/>
        </p:nvCxnSpPr>
        <p:spPr>
          <a:xfrm>
            <a:off x="2150071" y="3789391"/>
            <a:ext cx="4431704" cy="18160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/>
          <p:nvPr/>
        </p:nvCxnSpPr>
        <p:spPr>
          <a:xfrm rot="16200000" flipH="1">
            <a:off x="2114814" y="3822168"/>
            <a:ext cx="2644745" cy="2579192"/>
          </a:xfrm>
          <a:prstGeom prst="curvedConnector3">
            <a:avLst>
              <a:gd name="adj1" fmla="val 8817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" y="4598656"/>
            <a:ext cx="2554516" cy="1703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 продукции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Подзаголовок 57"/>
          <p:cNvSpPr txBox="1">
            <a:spLocks/>
          </p:cNvSpPr>
          <p:nvPr/>
        </p:nvSpPr>
        <p:spPr>
          <a:xfrm>
            <a:off x="1154954" y="1577266"/>
            <a:ext cx="8825658" cy="38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Фильтры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GoodWill</a:t>
            </a:r>
            <a:r>
              <a:rPr lang="ru-RU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®</a:t>
            </a:r>
            <a:endParaRPr lang="ru-RU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029" y="4598656"/>
            <a:ext cx="2554516" cy="1703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439" y="4598656"/>
            <a:ext cx="2554516" cy="1703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849" y="4598656"/>
            <a:ext cx="2554516" cy="170357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8480552"/>
              </p:ext>
            </p:extLst>
          </p:nvPr>
        </p:nvGraphicFramePr>
        <p:xfrm>
          <a:off x="340659" y="2092411"/>
          <a:ext cx="11510682" cy="404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27D51F-7B51-4474-9FA2-B9C0F0CD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4927D51F-7B51-4474-9FA2-B9C0F0CD2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4927D51F-7B51-4474-9FA2-B9C0F0CD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4927D51F-7B51-4474-9FA2-B9C0F0CD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F379D3-77B8-4DAB-BCCA-B5906D1DA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22F379D3-77B8-4DAB-BCCA-B5906D1DA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22F379D3-77B8-4DAB-BCCA-B5906D1DA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2F379D3-77B8-4DAB-BCCA-B5906D1DA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AC4080-F02C-4C77-920B-CDFE75F73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C4AC4080-F02C-4C77-920B-CDFE75F73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4AC4080-F02C-4C77-920B-CDFE75F73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C4AC4080-F02C-4C77-920B-CDFE75F73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21964-47DE-414C-96F9-575FE7219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8F321964-47DE-414C-96F9-575FE7219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8F321964-47DE-414C-96F9-575FE7219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8F321964-47DE-414C-96F9-575FE7219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49" y="3829481"/>
            <a:ext cx="8927968" cy="2525064"/>
          </a:xfrm>
          <a:prstGeom prst="rect">
            <a:avLst/>
          </a:prstGeom>
        </p:spPr>
      </p:pic>
      <p:graphicFrame>
        <p:nvGraphicFramePr>
          <p:cNvPr id="85" name="Схема 84"/>
          <p:cNvGraphicFramePr/>
          <p:nvPr>
            <p:extLst>
              <p:ext uri="{D42A27DB-BD31-4B8C-83A1-F6EECF244321}">
                <p14:modId xmlns:p14="http://schemas.microsoft.com/office/powerpoint/2010/main" val="2316810488"/>
              </p:ext>
            </p:extLst>
          </p:nvPr>
        </p:nvGraphicFramePr>
        <p:xfrm>
          <a:off x="529983" y="2042983"/>
          <a:ext cx="5203552" cy="452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 продукции</a:t>
            </a:r>
            <a:endParaRPr lang="ru-RU" dirty="0"/>
          </a:p>
        </p:txBody>
      </p:sp>
      <p:sp>
        <p:nvSpPr>
          <p:cNvPr id="86" name="Номер слайда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8" name="Подзаголовок 57"/>
          <p:cNvSpPr>
            <a:spLocks noGrp="1"/>
          </p:cNvSpPr>
          <p:nvPr>
            <p:ph type="subTitle" idx="1"/>
          </p:nvPr>
        </p:nvSpPr>
        <p:spPr>
          <a:xfrm>
            <a:off x="1154954" y="1577266"/>
            <a:ext cx="8825658" cy="381250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Тормозные колодки </a:t>
            </a:r>
            <a:r>
              <a:rPr lang="en-US" cap="none" dirty="0" smtClean="0"/>
              <a:t>GoodWill</a:t>
            </a:r>
            <a:r>
              <a:rPr lang="ru-RU" baseline="30000" dirty="0" smtClean="0"/>
              <a:t>®</a:t>
            </a:r>
            <a:endParaRPr lang="ru-RU" cap="none" baseline="30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E1983AD0-C1BE-428C-83A6-CAB4F13A7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85">
                                            <p:graphicEl>
                                              <a:dgm id="{E1983AD0-C1BE-428C-83A6-CAB4F13A7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EBEA2828-6AC2-42E3-8979-47054FDDE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85">
                                            <p:graphicEl>
                                              <a:dgm id="{EBEA2828-6AC2-42E3-8979-47054FDDE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CC1DF84B-EBC8-4335-BFE0-A43B56D0C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85">
                                            <p:graphicEl>
                                              <a:dgm id="{CC1DF84B-EBC8-4335-BFE0-A43B56D0C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B412228B-A319-4C10-A1C3-696C8957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1000"/>
                                        <p:tgtEl>
                                          <p:spTgt spid="85">
                                            <p:graphicEl>
                                              <a:dgm id="{B412228B-A319-4C10-A1C3-696C8957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F525D10D-5152-47DA-AEDA-F16F918F9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85">
                                            <p:graphicEl>
                                              <a:dgm id="{F525D10D-5152-47DA-AEDA-F16F918F9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D48240B4-7534-4439-8784-B10D0A7EE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85">
                                            <p:graphicEl>
                                              <a:dgm id="{D48240B4-7534-4439-8784-B10D0A7EE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804ACFEE-CF91-4A4C-90EF-777410B2E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1000"/>
                                        <p:tgtEl>
                                          <p:spTgt spid="85">
                                            <p:graphicEl>
                                              <a:dgm id="{804ACFEE-CF91-4A4C-90EF-777410B2E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dgm id="{6004DEBF-757D-4CC9-ADA5-5FC832EF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85">
                                            <p:graphicEl>
                                              <a:dgm id="{6004DEBF-757D-4CC9-ADA5-5FC832EFD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 uiExpand="1">
        <p:bldSub>
          <a:bldDgm bld="one"/>
        </p:bldSub>
      </p:bldGraphic>
      <p:bldP spid="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 продукции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51036"/>
              </p:ext>
            </p:extLst>
          </p:nvPr>
        </p:nvGraphicFramePr>
        <p:xfrm>
          <a:off x="340659" y="2420471"/>
          <a:ext cx="11492753" cy="359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Подзаголовок 57"/>
          <p:cNvSpPr txBox="1">
            <a:spLocks/>
          </p:cNvSpPr>
          <p:nvPr/>
        </p:nvSpPr>
        <p:spPr>
          <a:xfrm>
            <a:off x="1154954" y="1577266"/>
            <a:ext cx="8825658" cy="38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Щетки стеклоочистителей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GoodWill</a:t>
            </a:r>
            <a:r>
              <a:rPr lang="ru-RU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®</a:t>
            </a:r>
            <a:endParaRPr lang="ru-RU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190F80-5D4D-4E55-9F2D-0636ED27E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>
                                            <p:graphicEl>
                                              <a:dgm id="{3B190F80-5D4D-4E55-9F2D-0636ED27E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graphicEl>
                                              <a:dgm id="{3B190F80-5D4D-4E55-9F2D-0636ED27E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graphicEl>
                                              <a:dgm id="{3B190F80-5D4D-4E55-9F2D-0636ED27E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graphicEl>
                                              <a:dgm id="{3B190F80-5D4D-4E55-9F2D-0636ED27E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968CE8-68C4-492C-9833-B0FE139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graphicEl>
                                              <a:dgm id="{55968CE8-68C4-492C-9833-B0FE139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graphicEl>
                                              <a:dgm id="{55968CE8-68C4-492C-9833-B0FE139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graphicEl>
                                              <a:dgm id="{55968CE8-68C4-492C-9833-B0FE139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55968CE8-68C4-492C-9833-B0FE1391F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5D8D5F-6DF3-4E06-AB10-7755EB1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>
                                            <p:graphicEl>
                                              <a:dgm id="{6C5D8D5F-6DF3-4E06-AB10-7755EB1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graphicEl>
                                              <a:dgm id="{6C5D8D5F-6DF3-4E06-AB10-7755EB1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graphicEl>
                                              <a:dgm id="{6C5D8D5F-6DF3-4E06-AB10-7755EB18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>
                                            <p:graphicEl>
                                              <a:dgm id="{6C5D8D5F-6DF3-4E06-AB10-7755EB18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035C5A-E4B7-4EE2-A28E-705B2419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graphicEl>
                                              <a:dgm id="{31035C5A-E4B7-4EE2-A28E-705B2419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>
                                            <p:graphicEl>
                                              <a:dgm id="{31035C5A-E4B7-4EE2-A28E-705B2419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>
                                            <p:graphicEl>
                                              <a:dgm id="{31035C5A-E4B7-4EE2-A28E-705B2419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graphicEl>
                                              <a:dgm id="{31035C5A-E4B7-4EE2-A28E-705B2419C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1468C4-0CF9-4693-B3EE-AAE3F3FC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graphicEl>
                                              <a:dgm id="{A81468C4-0CF9-4693-B3EE-AAE3F3FC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>
                                            <p:graphicEl>
                                              <a:dgm id="{A81468C4-0CF9-4693-B3EE-AAE3F3FC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>
                                            <p:graphicEl>
                                              <a:dgm id="{A81468C4-0CF9-4693-B3EE-AAE3F3FC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>
                                            <p:graphicEl>
                                              <a:dgm id="{A81468C4-0CF9-4693-B3EE-AAE3F3FCC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2BD7CF-8DD7-45AD-B207-9ED8F229D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>
                                            <p:graphicEl>
                                              <a:dgm id="{402BD7CF-8DD7-45AD-B207-9ED8F229D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>
                                            <p:graphicEl>
                                              <a:dgm id="{402BD7CF-8DD7-45AD-B207-9ED8F229D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>
                                            <p:graphicEl>
                                              <a:dgm id="{402BD7CF-8DD7-45AD-B207-9ED8F229D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>
                                            <p:graphicEl>
                                              <a:dgm id="{402BD7CF-8DD7-45AD-B207-9ED8F229D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00A986-FAEB-4F10-9FD9-C464B451D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>
                                            <p:graphicEl>
                                              <a:dgm id="{F400A986-FAEB-4F10-9FD9-C464B451D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>
                                            <p:graphicEl>
                                              <a:dgm id="{F400A986-FAEB-4F10-9FD9-C464B451D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>
                                            <p:graphicEl>
                                              <a:dgm id="{F400A986-FAEB-4F10-9FD9-C464B451D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>
                                            <p:graphicEl>
                                              <a:dgm id="{F400A986-FAEB-4F10-9FD9-C464B451D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52854-E1DE-4918-90FA-4722BA910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>
                                            <p:graphicEl>
                                              <a:dgm id="{6CD52854-E1DE-4918-90FA-4722BA910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>
                                            <p:graphicEl>
                                              <a:dgm id="{6CD52854-E1DE-4918-90FA-4722BA910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>
                                            <p:graphicEl>
                                              <a:dgm id="{6CD52854-E1DE-4918-90FA-4722BA910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0">
                                            <p:graphicEl>
                                              <a:dgm id="{6CD52854-E1DE-4918-90FA-4722BA910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F6D36B-F01C-4291-9D85-522A88072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">
                                            <p:graphicEl>
                                              <a:dgm id="{43F6D36B-F01C-4291-9D85-522A88072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">
                                            <p:graphicEl>
                                              <a:dgm id="{43F6D36B-F01C-4291-9D85-522A88072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>
                                            <p:graphicEl>
                                              <a:dgm id="{43F6D36B-F01C-4291-9D85-522A88072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">
                                            <p:graphicEl>
                                              <a:dgm id="{43F6D36B-F01C-4291-9D85-522A88072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F8F833-CB8E-4E55-B6F1-0368256A9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">
                                            <p:graphicEl>
                                              <a:dgm id="{8BF8F833-CB8E-4E55-B6F1-0368256A9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">
                                            <p:graphicEl>
                                              <a:dgm id="{8BF8F833-CB8E-4E55-B6F1-0368256A9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">
                                            <p:graphicEl>
                                              <a:dgm id="{8BF8F833-CB8E-4E55-B6F1-0368256A9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">
                                            <p:graphicEl>
                                              <a:dgm id="{8BF8F833-CB8E-4E55-B6F1-0368256A9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F7AEE7-248B-45CE-9BF8-06F71FCB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">
                                            <p:graphicEl>
                                              <a:dgm id="{20F7AEE7-248B-45CE-9BF8-06F71FCB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">
                                            <p:graphicEl>
                                              <a:dgm id="{20F7AEE7-248B-45CE-9BF8-06F71FCB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">
                                            <p:graphicEl>
                                              <a:dgm id="{20F7AEE7-248B-45CE-9BF8-06F71FCB8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0">
                                            <p:graphicEl>
                                              <a:dgm id="{20F7AEE7-248B-45CE-9BF8-06F71FCB8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D4D9F9-9ABC-418F-8C28-7804107B4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>
                                            <p:graphicEl>
                                              <a:dgm id="{98D4D9F9-9ABC-418F-8C28-7804107B4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">
                                            <p:graphicEl>
                                              <a:dgm id="{98D4D9F9-9ABC-418F-8C28-7804107B4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">
                                            <p:graphicEl>
                                              <a:dgm id="{98D4D9F9-9ABC-418F-8C28-7804107B4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0">
                                            <p:graphicEl>
                                              <a:dgm id="{98D4D9F9-9ABC-418F-8C28-7804107B4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 и доставка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ru-RU" sz="1400" u="sng" dirty="0">
                <a:latin typeface="+mj-lt"/>
              </a:rPr>
              <a:t>Единая цена</a:t>
            </a:r>
            <a:r>
              <a:rPr lang="ru-RU" sz="1400" dirty="0">
                <a:latin typeface="+mj-lt"/>
              </a:rPr>
              <a:t> на продукцию </a:t>
            </a:r>
            <a:r>
              <a:rPr lang="en-US" sz="1400" b="1" dirty="0" smtClean="0">
                <a:latin typeface="+mj-lt"/>
              </a:rPr>
              <a:t>GoodWill</a:t>
            </a:r>
            <a:r>
              <a:rPr lang="en-US" sz="1400" b="1" baseline="30000" dirty="0" smtClean="0">
                <a:latin typeface="+mj-lt"/>
              </a:rPr>
              <a:t>®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для Вашей компании в зависимости от объема </a:t>
            </a:r>
            <a:r>
              <a:rPr lang="ru-RU" sz="1400" dirty="0" smtClean="0">
                <a:latin typeface="+mj-lt"/>
              </a:rPr>
              <a:t>заказов.</a:t>
            </a:r>
            <a:endParaRPr lang="en-US" sz="1400" dirty="0" smtClean="0">
              <a:latin typeface="+mj-lt"/>
            </a:endParaRPr>
          </a:p>
          <a:p>
            <a:pPr marL="609600" indent="-609600"/>
            <a:r>
              <a:rPr lang="ru-RU" sz="1400" dirty="0" smtClean="0">
                <a:latin typeface="+mj-lt"/>
              </a:rPr>
              <a:t>При </a:t>
            </a:r>
            <a:r>
              <a:rPr lang="ru-RU" sz="1400" dirty="0">
                <a:latin typeface="+mj-lt"/>
              </a:rPr>
              <a:t>отсутствии в нашем каталоге требуемых необходимых деталей мы готовы изготовить их по согласованию с </a:t>
            </a:r>
            <a:r>
              <a:rPr lang="ru-RU" sz="1400" dirty="0" smtClean="0">
                <a:latin typeface="+mj-lt"/>
              </a:rPr>
              <a:t>Вами.</a:t>
            </a:r>
            <a:endParaRPr lang="en-US" sz="1400" dirty="0" smtClean="0">
              <a:latin typeface="+mj-lt"/>
            </a:endParaRPr>
          </a:p>
          <a:p>
            <a:pPr marL="609600" indent="-609600"/>
            <a:r>
              <a:rPr lang="ru-RU" sz="1400" dirty="0" smtClean="0">
                <a:latin typeface="+mj-lt"/>
              </a:rPr>
              <a:t>Мы </a:t>
            </a:r>
            <a:r>
              <a:rPr lang="ru-RU" sz="1400" dirty="0">
                <a:latin typeface="+mj-lt"/>
              </a:rPr>
              <a:t>готовы предложить </a:t>
            </a:r>
            <a:r>
              <a:rPr lang="ru-RU" sz="1400" dirty="0" smtClean="0">
                <a:latin typeface="+mj-lt"/>
              </a:rPr>
              <a:t>выгодные </a:t>
            </a:r>
            <a:r>
              <a:rPr lang="ru-RU" sz="1400" dirty="0">
                <a:latin typeface="+mj-lt"/>
              </a:rPr>
              <a:t>условия сотрудничества с нашей компанией, которые Вы можете обсудить с нашими </a:t>
            </a:r>
            <a:r>
              <a:rPr lang="ru-RU" sz="1400" dirty="0" smtClean="0">
                <a:latin typeface="+mj-lt"/>
              </a:rPr>
              <a:t>менеджерами.</a:t>
            </a:r>
            <a:endParaRPr lang="en-US" sz="1400" dirty="0" smtClean="0">
              <a:latin typeface="+mj-lt"/>
            </a:endParaRPr>
          </a:p>
          <a:p>
            <a:pPr marL="609600" indent="-609600"/>
            <a:r>
              <a:rPr lang="ru-RU" sz="1400" dirty="0" smtClean="0">
                <a:latin typeface="+mj-lt"/>
              </a:rPr>
              <a:t>Для </a:t>
            </a:r>
            <a:r>
              <a:rPr lang="ru-RU" sz="1400" dirty="0">
                <a:latin typeface="+mj-lt"/>
              </a:rPr>
              <a:t>своевременного и полного выполнения заказов Вашей компании, нам необходимо иметь Ваш ежемесячный или ежеквартальный (по Вашему выбору) план потребностей по продукции </a:t>
            </a:r>
            <a:r>
              <a:rPr lang="en-US" sz="1400" b="1" dirty="0"/>
              <a:t>GoodWill</a:t>
            </a:r>
            <a:r>
              <a:rPr lang="en-US" sz="1400" b="1" baseline="30000" dirty="0"/>
              <a:t>®</a:t>
            </a:r>
            <a:r>
              <a:rPr lang="ru-RU" sz="1400" dirty="0" smtClean="0">
                <a:latin typeface="+mj-lt"/>
              </a:rPr>
              <a:t>.</a:t>
            </a:r>
            <a:endParaRPr lang="en-US" sz="1400" dirty="0" smtClean="0">
              <a:latin typeface="+mj-lt"/>
            </a:endParaRPr>
          </a:p>
          <a:p>
            <a:pPr marL="609600" indent="-609600"/>
            <a:r>
              <a:rPr lang="ru-RU" sz="1400" dirty="0" smtClean="0">
                <a:latin typeface="+mj-lt"/>
              </a:rPr>
              <a:t>В </a:t>
            </a:r>
            <a:r>
              <a:rPr lang="ru-RU" sz="1400" dirty="0">
                <a:latin typeface="+mj-lt"/>
              </a:rPr>
              <a:t>случае предоставления такого плана закупок, мы гарантируем иметь на своих складах необходимое количество продукции </a:t>
            </a:r>
            <a:r>
              <a:rPr lang="en-US" sz="1400" b="1" dirty="0"/>
              <a:t>GoodWill</a:t>
            </a:r>
            <a:r>
              <a:rPr lang="en-US" sz="1400" b="1" baseline="30000" dirty="0"/>
              <a:t>® </a:t>
            </a:r>
            <a:r>
              <a:rPr lang="ru-RU" sz="1400" dirty="0" smtClean="0">
                <a:latin typeface="+mj-lt"/>
              </a:rPr>
              <a:t>для </a:t>
            </a:r>
            <a:r>
              <a:rPr lang="ru-RU" sz="1400" dirty="0">
                <a:latin typeface="+mj-lt"/>
              </a:rPr>
              <a:t>Вашей компании и, соответственно, держать необходимый объем продукции в резерве</a:t>
            </a:r>
            <a:r>
              <a:rPr lang="ru-RU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TecDoc</a:t>
            </a:r>
            <a:r>
              <a:rPr lang="en-US" dirty="0" smtClean="0"/>
              <a:t> - </a:t>
            </a:r>
            <a:r>
              <a:rPr lang="ru-RU" b="1" dirty="0" err="1"/>
              <a:t>GoodWill</a:t>
            </a:r>
            <a:r>
              <a:rPr lang="en-US" b="1" baseline="30000" dirty="0"/>
              <a:t>®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78875" y="2347785"/>
            <a:ext cx="77247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spcBef>
                <a:spcPts val="600"/>
              </a:spcBef>
            </a:pPr>
            <a:r>
              <a:rPr lang="ru-RU" sz="1200" dirty="0" smtClean="0"/>
              <a:t>Компания </a:t>
            </a:r>
            <a:r>
              <a:rPr lang="ru-RU" sz="1200" b="1" dirty="0" err="1"/>
              <a:t>GoodWill</a:t>
            </a:r>
            <a:r>
              <a:rPr lang="en-US" sz="1200" b="1" baseline="30000" dirty="0" smtClean="0"/>
              <a:t>®</a:t>
            </a:r>
            <a:r>
              <a:rPr lang="ru-RU" sz="1200" dirty="0" smtClean="0"/>
              <a:t> c января 2014 года, является поставщиком данных по автомобильным фильтрам, тормозным колодкам, щеткам стеклоочистителей в международный каталог </a:t>
            </a:r>
            <a:r>
              <a:rPr lang="ru-RU" sz="1200" b="1" dirty="0" err="1" smtClean="0"/>
              <a:t>TecDoc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lvl="0" indent="457200">
              <a:spcBef>
                <a:spcPts val="600"/>
              </a:spcBef>
            </a:pPr>
            <a:r>
              <a:rPr lang="ru-RU" sz="1200" b="1" dirty="0" err="1" smtClean="0"/>
              <a:t>TecDoc</a:t>
            </a:r>
            <a:r>
              <a:rPr lang="ru-RU" sz="1200" dirty="0" smtClean="0"/>
              <a:t> </a:t>
            </a:r>
            <a:r>
              <a:rPr lang="ru-RU" sz="1200" dirty="0"/>
              <a:t>- самый подробный автомобильный каталог, содержащий в себе полную базу разнообразных автозапчастей (детали подвески, детали двигателя, кузовные детали, фильтры, аккумуляторы и многое другое</a:t>
            </a:r>
            <a:r>
              <a:rPr lang="ru-RU" sz="1200" dirty="0" smtClean="0"/>
              <a:t>).</a:t>
            </a:r>
          </a:p>
          <a:p>
            <a:pPr indent="457200">
              <a:spcBef>
                <a:spcPts val="600"/>
              </a:spcBef>
            </a:pPr>
            <a:r>
              <a:rPr lang="ru-RU" sz="1200" dirty="0" smtClean="0"/>
              <a:t>Чтобы </a:t>
            </a:r>
            <a:r>
              <a:rPr lang="ru-RU" sz="1200" dirty="0"/>
              <a:t>получить постоянный приток новых клиентов в ваш бизнес, необходимо предоставить им самую точную и актуальную информацию по предлагаемому товару. Это правило действует везде, и тем более в бизнесе по продаже </a:t>
            </a:r>
            <a:r>
              <a:rPr lang="ru-RU" sz="1200" dirty="0" smtClean="0"/>
              <a:t>автозапчастей.</a:t>
            </a:r>
          </a:p>
          <a:p>
            <a:pPr indent="457200">
              <a:spcBef>
                <a:spcPts val="600"/>
              </a:spcBef>
            </a:pPr>
            <a:r>
              <a:rPr lang="ru-RU" sz="1200" b="1" dirty="0" err="1" smtClean="0"/>
              <a:t>TecDoc</a:t>
            </a:r>
            <a:r>
              <a:rPr lang="ru-RU" sz="1200" dirty="0" smtClean="0"/>
              <a:t>  </a:t>
            </a:r>
            <a:r>
              <a:rPr lang="ru-RU" sz="1200" dirty="0"/>
              <a:t>не только содержит в себе огромную информационную базу по всем автозапчастям, но и структурирована таким образом, чтобы вы и ваши клиенты за считанные секунды смогли найти необходимые запчасти для любой марки автомобиля. Вся информация по автозапчастям в базе </a:t>
            </a:r>
            <a:r>
              <a:rPr lang="ru-RU" sz="1200" b="1" dirty="0" err="1"/>
              <a:t>TecDoc</a:t>
            </a:r>
            <a:r>
              <a:rPr lang="ru-RU" sz="1200" dirty="0"/>
              <a:t> регулярно обновляется, что позволяет вашим клиентам пользоваться самыми новыми </a:t>
            </a:r>
            <a:r>
              <a:rPr lang="ru-RU" sz="1200" dirty="0" smtClean="0"/>
              <a:t>данными.</a:t>
            </a:r>
          </a:p>
          <a:p>
            <a:pPr indent="457200">
              <a:spcBef>
                <a:spcPts val="600"/>
              </a:spcBef>
            </a:pPr>
            <a:r>
              <a:rPr lang="ru-RU" sz="1200" dirty="0" smtClean="0"/>
              <a:t>Стандартизированная </a:t>
            </a:r>
            <a:r>
              <a:rPr lang="ru-RU" sz="1200" dirty="0"/>
              <a:t>информация  в </a:t>
            </a:r>
            <a:r>
              <a:rPr lang="ru-RU" sz="1200" b="1" dirty="0" err="1"/>
              <a:t>TecDoc</a:t>
            </a:r>
            <a:r>
              <a:rPr lang="ru-RU" sz="1200" dirty="0"/>
              <a:t> о продукции обновляется каждый квартал и предлагается на диске DVD или в виде веб-каталога. В базе данных </a:t>
            </a:r>
            <a:r>
              <a:rPr lang="ru-RU" sz="1200" b="1" dirty="0" err="1"/>
              <a:t>TecDoc</a:t>
            </a:r>
            <a:r>
              <a:rPr lang="ru-RU" sz="1200" dirty="0"/>
              <a:t> в настоящее время содержится около 3,0 миллиона запасных частей для коммерческого транспорта и легковых автомобилей.</a:t>
            </a:r>
          </a:p>
        </p:txBody>
      </p:sp>
      <p:pic>
        <p:nvPicPr>
          <p:cNvPr id="1026" name="Picture 2" descr="http://www.lauber.pl/media/BAhbBlsHOgZmSSI2MjAxMi8xMC8xMC8xNV80Nl8yM182NzZfdGVjZG9jX2RhdGFfc3VwcGxpZXIyLmpwZwY6BkVU/tecdoc_data%20supplier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94" y="2347785"/>
            <a:ext cx="3351881" cy="1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38" y="6329831"/>
            <a:ext cx="1999437" cy="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5572</TotalTime>
  <Words>1693</Words>
  <Application>Microsoft Office PowerPoint</Application>
  <PresentationFormat>Широкоэкранный</PresentationFormat>
  <Paragraphs>303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GoodWill® Great Britain</vt:lpstr>
      <vt:lpstr>О компании</vt:lpstr>
      <vt:lpstr>Продукция</vt:lpstr>
      <vt:lpstr>Дилерская сеть и представительство в СНГ</vt:lpstr>
      <vt:lpstr>Ассортимент продукции</vt:lpstr>
      <vt:lpstr>Ассортимент продукции</vt:lpstr>
      <vt:lpstr>Ассортимент продукции</vt:lpstr>
      <vt:lpstr>Сотрудничество и доставка</vt:lpstr>
      <vt:lpstr>TecDoc - GoodWill®</vt:lpstr>
      <vt:lpstr>Сменные масляные фильтры Spin-On Oil Filter</vt:lpstr>
      <vt:lpstr>ECO - масляный фильтр ECO Oil Filter</vt:lpstr>
      <vt:lpstr>Оборудование для производства ECO – фильтров Manufacturing Equipment ( ECO Filter )</vt:lpstr>
      <vt:lpstr>Оборудование для производства воздушных фильтров Manufacturing Equipment ( Air Filter )</vt:lpstr>
      <vt:lpstr>Оборудование для производства масляных фильтров Manufacturing Equipment ( Oil Filter )</vt:lpstr>
      <vt:lpstr>Процесс производства Manufacturing Process</vt:lpstr>
      <vt:lpstr>Возможное цветовое оформление Color Scheme</vt:lpstr>
      <vt:lpstr>Система соответствия качества ( Завальцовка ) Quality Assurance System ( Seaming )</vt:lpstr>
      <vt:lpstr>Система соответствия качества ( Резьба, Сварка ) Quality Assurance System ( Threading, Welding )</vt:lpstr>
      <vt:lpstr>Система соответствия качества ( Тестирование утечки воздуха ) Quality Assurance System ( Air Leak Test )</vt:lpstr>
      <vt:lpstr>Исследовательская лаборатория Research &amp; Development</vt:lpstr>
      <vt:lpstr>Исследовательская лаборатория Research &amp; Development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</dc:creator>
  <cp:lastModifiedBy>Тюменцев Алексей</cp:lastModifiedBy>
  <cp:revision>161</cp:revision>
  <dcterms:created xsi:type="dcterms:W3CDTF">2014-03-03T18:08:10Z</dcterms:created>
  <dcterms:modified xsi:type="dcterms:W3CDTF">2017-08-31T14:49:04Z</dcterms:modified>
</cp:coreProperties>
</file>